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69" r:id="rId3"/>
    <p:sldId id="270" r:id="rId4"/>
    <p:sldId id="271" r:id="rId5"/>
    <p:sldId id="272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BE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14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F1781-62EB-4D55-82E8-E71AA7F6A8B2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E95BEFF0-4DD3-48B6-BFDF-029A5AAAB3E3}">
      <dgm:prSet phldrT="[Tekst]"/>
      <dgm:spPr/>
      <dgm:t>
        <a:bodyPr/>
        <a:lstStyle/>
        <a:p>
          <a:r>
            <a:rPr lang="nl-BE" dirty="0"/>
            <a:t>Petrus</a:t>
          </a:r>
        </a:p>
      </dgm:t>
    </dgm:pt>
    <dgm:pt modelId="{EBB94EF8-7283-45CA-AC12-6C07A57684D9}" type="parTrans" cxnId="{287418B9-0D6D-419A-9C5A-465969CE1B0E}">
      <dgm:prSet/>
      <dgm:spPr/>
      <dgm:t>
        <a:bodyPr/>
        <a:lstStyle/>
        <a:p>
          <a:endParaRPr lang="nl-BE"/>
        </a:p>
      </dgm:t>
    </dgm:pt>
    <dgm:pt modelId="{49E9B054-86F9-4A24-BC6E-851EDE5E7491}" type="sibTrans" cxnId="{287418B9-0D6D-419A-9C5A-465969CE1B0E}">
      <dgm:prSet/>
      <dgm:spPr/>
      <dgm:t>
        <a:bodyPr/>
        <a:lstStyle/>
        <a:p>
          <a:endParaRPr lang="nl-BE"/>
        </a:p>
      </dgm:t>
    </dgm:pt>
    <dgm:pt modelId="{10C67B49-EB5B-4562-B6BC-EEC97FA70F06}">
      <dgm:prSet phldrT="[Tekst]"/>
      <dgm:spPr/>
      <dgm:t>
        <a:bodyPr/>
        <a:lstStyle/>
        <a:p>
          <a:r>
            <a:rPr lang="nl-BE" dirty="0"/>
            <a:t>Judas</a:t>
          </a:r>
        </a:p>
      </dgm:t>
    </dgm:pt>
    <dgm:pt modelId="{AEE31BF9-6BF7-4B98-B985-62B2005F343E}" type="parTrans" cxnId="{77794F57-9E89-450A-B5A5-F2BED96A10B8}">
      <dgm:prSet/>
      <dgm:spPr/>
      <dgm:t>
        <a:bodyPr/>
        <a:lstStyle/>
        <a:p>
          <a:endParaRPr lang="nl-BE"/>
        </a:p>
      </dgm:t>
    </dgm:pt>
    <dgm:pt modelId="{1339BE74-581D-4359-8B88-7108BEB00A63}" type="sibTrans" cxnId="{77794F57-9E89-450A-B5A5-F2BED96A10B8}">
      <dgm:prSet/>
      <dgm:spPr/>
      <dgm:t>
        <a:bodyPr/>
        <a:lstStyle/>
        <a:p>
          <a:endParaRPr lang="nl-BE"/>
        </a:p>
      </dgm:t>
    </dgm:pt>
    <dgm:pt modelId="{DF4E9D91-1957-4D67-987B-9D4E5016FF2E}" type="pres">
      <dgm:prSet presAssocID="{BADF1781-62EB-4D55-82E8-E71AA7F6A8B2}" presName="Name0" presStyleCnt="0">
        <dgm:presLayoutVars>
          <dgm:dir/>
          <dgm:animLvl val="lvl"/>
          <dgm:resizeHandles/>
        </dgm:presLayoutVars>
      </dgm:prSet>
      <dgm:spPr/>
    </dgm:pt>
    <dgm:pt modelId="{8DF28000-EF0E-4466-AD7F-C039A3CF4ED3}" type="pres">
      <dgm:prSet presAssocID="{E95BEFF0-4DD3-48B6-BFDF-029A5AAAB3E3}" presName="linNode" presStyleCnt="0"/>
      <dgm:spPr/>
    </dgm:pt>
    <dgm:pt modelId="{01F2C7C4-4D65-403A-8310-9E548E6452E0}" type="pres">
      <dgm:prSet presAssocID="{E95BEFF0-4DD3-48B6-BFDF-029A5AAAB3E3}" presName="parentShp" presStyleLbl="node1" presStyleIdx="0" presStyleCnt="2">
        <dgm:presLayoutVars>
          <dgm:bulletEnabled val="1"/>
        </dgm:presLayoutVars>
      </dgm:prSet>
      <dgm:spPr/>
    </dgm:pt>
    <dgm:pt modelId="{3C28C438-0310-44BB-A966-C2F789D4D37F}" type="pres">
      <dgm:prSet presAssocID="{E95BEFF0-4DD3-48B6-BFDF-029A5AAAB3E3}" presName="childShp" presStyleLbl="bgAccFollowNode1" presStyleIdx="0" presStyleCnt="2">
        <dgm:presLayoutVars>
          <dgm:bulletEnabled val="1"/>
        </dgm:presLayoutVars>
      </dgm:prSet>
      <dgm:spPr/>
    </dgm:pt>
    <dgm:pt modelId="{98248AC1-81DE-454C-911C-8A6B0217068D}" type="pres">
      <dgm:prSet presAssocID="{49E9B054-86F9-4A24-BC6E-851EDE5E7491}" presName="spacing" presStyleCnt="0"/>
      <dgm:spPr/>
    </dgm:pt>
    <dgm:pt modelId="{441BE2F9-5E29-4D3E-AB5D-896FEF399051}" type="pres">
      <dgm:prSet presAssocID="{10C67B49-EB5B-4562-B6BC-EEC97FA70F06}" presName="linNode" presStyleCnt="0"/>
      <dgm:spPr/>
    </dgm:pt>
    <dgm:pt modelId="{3920D76D-1988-41C5-B19E-7B5E7A96573F}" type="pres">
      <dgm:prSet presAssocID="{10C67B49-EB5B-4562-B6BC-EEC97FA70F06}" presName="parentShp" presStyleLbl="node1" presStyleIdx="1" presStyleCnt="2">
        <dgm:presLayoutVars>
          <dgm:bulletEnabled val="1"/>
        </dgm:presLayoutVars>
      </dgm:prSet>
      <dgm:spPr/>
    </dgm:pt>
    <dgm:pt modelId="{5BA0C74B-1EA5-4ECF-B5CA-7BEC1025262A}" type="pres">
      <dgm:prSet presAssocID="{10C67B49-EB5B-4562-B6BC-EEC97FA70F0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8BFC42D-7F62-4830-8B86-1AACE9845137}" type="presOf" srcId="{E95BEFF0-4DD3-48B6-BFDF-029A5AAAB3E3}" destId="{01F2C7C4-4D65-403A-8310-9E548E6452E0}" srcOrd="0" destOrd="0" presId="urn:microsoft.com/office/officeart/2005/8/layout/vList6"/>
    <dgm:cxn modelId="{77794F57-9E89-450A-B5A5-F2BED96A10B8}" srcId="{BADF1781-62EB-4D55-82E8-E71AA7F6A8B2}" destId="{10C67B49-EB5B-4562-B6BC-EEC97FA70F06}" srcOrd="1" destOrd="0" parTransId="{AEE31BF9-6BF7-4B98-B985-62B2005F343E}" sibTransId="{1339BE74-581D-4359-8B88-7108BEB00A63}"/>
    <dgm:cxn modelId="{3BE48083-962F-4E1C-985F-192A88022477}" type="presOf" srcId="{10C67B49-EB5B-4562-B6BC-EEC97FA70F06}" destId="{3920D76D-1988-41C5-B19E-7B5E7A96573F}" srcOrd="0" destOrd="0" presId="urn:microsoft.com/office/officeart/2005/8/layout/vList6"/>
    <dgm:cxn modelId="{287418B9-0D6D-419A-9C5A-465969CE1B0E}" srcId="{BADF1781-62EB-4D55-82E8-E71AA7F6A8B2}" destId="{E95BEFF0-4DD3-48B6-BFDF-029A5AAAB3E3}" srcOrd="0" destOrd="0" parTransId="{EBB94EF8-7283-45CA-AC12-6C07A57684D9}" sibTransId="{49E9B054-86F9-4A24-BC6E-851EDE5E7491}"/>
    <dgm:cxn modelId="{196049E3-EB95-422F-A3A1-D040F9284188}" type="presOf" srcId="{BADF1781-62EB-4D55-82E8-E71AA7F6A8B2}" destId="{DF4E9D91-1957-4D67-987B-9D4E5016FF2E}" srcOrd="0" destOrd="0" presId="urn:microsoft.com/office/officeart/2005/8/layout/vList6"/>
    <dgm:cxn modelId="{CB256FA3-37B9-4974-8E53-2C57BE033406}" type="presParOf" srcId="{DF4E9D91-1957-4D67-987B-9D4E5016FF2E}" destId="{8DF28000-EF0E-4466-AD7F-C039A3CF4ED3}" srcOrd="0" destOrd="0" presId="urn:microsoft.com/office/officeart/2005/8/layout/vList6"/>
    <dgm:cxn modelId="{686E9DE6-1412-4D4E-BD84-4D87191EEF97}" type="presParOf" srcId="{8DF28000-EF0E-4466-AD7F-C039A3CF4ED3}" destId="{01F2C7C4-4D65-403A-8310-9E548E6452E0}" srcOrd="0" destOrd="0" presId="urn:microsoft.com/office/officeart/2005/8/layout/vList6"/>
    <dgm:cxn modelId="{C8722DA7-AF9E-443D-96B5-A94ED4D143B2}" type="presParOf" srcId="{8DF28000-EF0E-4466-AD7F-C039A3CF4ED3}" destId="{3C28C438-0310-44BB-A966-C2F789D4D37F}" srcOrd="1" destOrd="0" presId="urn:microsoft.com/office/officeart/2005/8/layout/vList6"/>
    <dgm:cxn modelId="{7B1DDDDF-49D0-4E00-B9CD-C46DE0D0481F}" type="presParOf" srcId="{DF4E9D91-1957-4D67-987B-9D4E5016FF2E}" destId="{98248AC1-81DE-454C-911C-8A6B0217068D}" srcOrd="1" destOrd="0" presId="urn:microsoft.com/office/officeart/2005/8/layout/vList6"/>
    <dgm:cxn modelId="{D633C109-2DD0-4518-BC38-B69432C7D38B}" type="presParOf" srcId="{DF4E9D91-1957-4D67-987B-9D4E5016FF2E}" destId="{441BE2F9-5E29-4D3E-AB5D-896FEF399051}" srcOrd="2" destOrd="0" presId="urn:microsoft.com/office/officeart/2005/8/layout/vList6"/>
    <dgm:cxn modelId="{8BC3AC8F-ABC5-4302-8131-5A16F5180EC5}" type="presParOf" srcId="{441BE2F9-5E29-4D3E-AB5D-896FEF399051}" destId="{3920D76D-1988-41C5-B19E-7B5E7A96573F}" srcOrd="0" destOrd="0" presId="urn:microsoft.com/office/officeart/2005/8/layout/vList6"/>
    <dgm:cxn modelId="{1A4FC8C6-4514-4F31-B3AE-0B33A813541F}" type="presParOf" srcId="{441BE2F9-5E29-4D3E-AB5D-896FEF399051}" destId="{5BA0C74B-1EA5-4ECF-B5CA-7BEC102526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4A601-B063-4EB8-A20C-96A0755A5AA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0D0E4788-4F5B-42E8-A448-52B40DEDEA00}">
      <dgm:prSet phldrT="[Tekst]"/>
      <dgm:spPr/>
      <dgm:t>
        <a:bodyPr/>
        <a:lstStyle/>
        <a:p>
          <a:r>
            <a:rPr lang="nl-BE" dirty="0"/>
            <a:t>Voor Christus</a:t>
          </a:r>
        </a:p>
      </dgm:t>
    </dgm:pt>
    <dgm:pt modelId="{EAFADBCC-564B-4AC5-81C4-56F70C34507E}" type="parTrans" cxnId="{875EA2CE-DA93-4AC7-B45F-81F55D7A9960}">
      <dgm:prSet/>
      <dgm:spPr/>
      <dgm:t>
        <a:bodyPr/>
        <a:lstStyle/>
        <a:p>
          <a:endParaRPr lang="nl-BE"/>
        </a:p>
      </dgm:t>
    </dgm:pt>
    <dgm:pt modelId="{2E3575AA-D5A9-4B17-901E-44AFB28B59A3}" type="sibTrans" cxnId="{875EA2CE-DA93-4AC7-B45F-81F55D7A9960}">
      <dgm:prSet/>
      <dgm:spPr/>
      <dgm:t>
        <a:bodyPr/>
        <a:lstStyle/>
        <a:p>
          <a:endParaRPr lang="nl-BE"/>
        </a:p>
      </dgm:t>
    </dgm:pt>
    <dgm:pt modelId="{F32A8BA5-E118-41B2-9524-1F141ECF06A0}">
      <dgm:prSet phldrT="[Tekst]"/>
      <dgm:spPr/>
      <dgm:t>
        <a:bodyPr/>
        <a:lstStyle/>
        <a:p>
          <a:r>
            <a:rPr lang="nl-BE" dirty="0"/>
            <a:t>Na Christus</a:t>
          </a:r>
        </a:p>
      </dgm:t>
    </dgm:pt>
    <dgm:pt modelId="{AEA178AB-E311-4D05-95AE-F9D12D3E7E99}" type="parTrans" cxnId="{C0557C91-A2FC-4689-840F-F7C92FF3355B}">
      <dgm:prSet/>
      <dgm:spPr/>
      <dgm:t>
        <a:bodyPr/>
        <a:lstStyle/>
        <a:p>
          <a:endParaRPr lang="nl-BE"/>
        </a:p>
      </dgm:t>
    </dgm:pt>
    <dgm:pt modelId="{54631E35-9E4F-4884-BD03-7348BEB94BCC}" type="sibTrans" cxnId="{C0557C91-A2FC-4689-840F-F7C92FF3355B}">
      <dgm:prSet/>
      <dgm:spPr/>
      <dgm:t>
        <a:bodyPr/>
        <a:lstStyle/>
        <a:p>
          <a:endParaRPr lang="nl-BE"/>
        </a:p>
      </dgm:t>
    </dgm:pt>
    <dgm:pt modelId="{9D532C16-27AD-4282-A640-96FE3F827F0E}">
      <dgm:prSet phldrT="[Tekst]"/>
      <dgm:spPr/>
      <dgm:t>
        <a:bodyPr/>
        <a:lstStyle/>
        <a:p>
          <a:r>
            <a:rPr lang="nl-BE" dirty="0"/>
            <a:t>Jeruzalem-Kanaän</a:t>
          </a:r>
        </a:p>
      </dgm:t>
    </dgm:pt>
    <dgm:pt modelId="{9D750C50-D3E2-4AA4-AEF1-D603B146050B}" type="parTrans" cxnId="{8C0D80B2-E64C-4BDB-BE7C-500BBA2C9519}">
      <dgm:prSet/>
      <dgm:spPr/>
      <dgm:t>
        <a:bodyPr/>
        <a:lstStyle/>
        <a:p>
          <a:endParaRPr lang="nl-BE"/>
        </a:p>
      </dgm:t>
    </dgm:pt>
    <dgm:pt modelId="{B7DABC00-3A66-4750-92D0-20E47968623A}" type="sibTrans" cxnId="{8C0D80B2-E64C-4BDB-BE7C-500BBA2C9519}">
      <dgm:prSet/>
      <dgm:spPr/>
      <dgm:t>
        <a:bodyPr/>
        <a:lstStyle/>
        <a:p>
          <a:endParaRPr lang="nl-BE"/>
        </a:p>
      </dgm:t>
    </dgm:pt>
    <dgm:pt modelId="{F2BCF239-FE56-4687-B11E-DBF646D648C8}">
      <dgm:prSet phldrT="[Tekst]"/>
      <dgm:spPr/>
      <dgm:t>
        <a:bodyPr/>
        <a:lstStyle/>
        <a:p>
          <a:r>
            <a:rPr lang="nl-BE" dirty="0"/>
            <a:t>Israël</a:t>
          </a:r>
        </a:p>
      </dgm:t>
    </dgm:pt>
    <dgm:pt modelId="{E53A383C-6720-459F-B4CB-110E13837500}" type="parTrans" cxnId="{599AC12A-EB62-41FE-BCD2-0CACFBC523DD}">
      <dgm:prSet/>
      <dgm:spPr/>
      <dgm:t>
        <a:bodyPr/>
        <a:lstStyle/>
        <a:p>
          <a:endParaRPr lang="nl-BE"/>
        </a:p>
      </dgm:t>
    </dgm:pt>
    <dgm:pt modelId="{5FC4BE3A-6C61-482C-AC24-7BE36366C6D3}" type="sibTrans" cxnId="{599AC12A-EB62-41FE-BCD2-0CACFBC523DD}">
      <dgm:prSet/>
      <dgm:spPr/>
      <dgm:t>
        <a:bodyPr/>
        <a:lstStyle/>
        <a:p>
          <a:endParaRPr lang="nl-BE"/>
        </a:p>
      </dgm:t>
    </dgm:pt>
    <dgm:pt modelId="{537C98F4-4AAC-4138-814B-F55A586FE8FE}">
      <dgm:prSet phldrT="[Tekst]"/>
      <dgm:spPr/>
      <dgm:t>
        <a:bodyPr/>
        <a:lstStyle/>
        <a:p>
          <a:r>
            <a:rPr lang="nl-BE" dirty="0"/>
            <a:t>Jeruzalem-Aarde</a:t>
          </a:r>
        </a:p>
      </dgm:t>
    </dgm:pt>
    <dgm:pt modelId="{9BC49E49-A9BB-4C82-86C4-B4BAE6F9162C}" type="parTrans" cxnId="{C9607A57-E667-4F15-A443-03A4A46FD8F3}">
      <dgm:prSet/>
      <dgm:spPr/>
      <dgm:t>
        <a:bodyPr/>
        <a:lstStyle/>
        <a:p>
          <a:endParaRPr lang="nl-BE"/>
        </a:p>
      </dgm:t>
    </dgm:pt>
    <dgm:pt modelId="{6B74FE2B-131A-4794-85B4-869F715A4883}" type="sibTrans" cxnId="{C9607A57-E667-4F15-A443-03A4A46FD8F3}">
      <dgm:prSet/>
      <dgm:spPr/>
      <dgm:t>
        <a:bodyPr/>
        <a:lstStyle/>
        <a:p>
          <a:endParaRPr lang="nl-BE"/>
        </a:p>
      </dgm:t>
    </dgm:pt>
    <dgm:pt modelId="{9DFB8EAE-25F2-4B27-B166-5414CCAEDD6C}">
      <dgm:prSet phldrT="[Tekst]"/>
      <dgm:spPr/>
      <dgm:t>
        <a:bodyPr/>
        <a:lstStyle/>
        <a:p>
          <a:r>
            <a:rPr lang="nl-BE" dirty="0"/>
            <a:t>Oorsprong</a:t>
          </a:r>
        </a:p>
      </dgm:t>
    </dgm:pt>
    <dgm:pt modelId="{526E2A56-7CC4-4D85-A55A-DB9F1E47360D}" type="parTrans" cxnId="{95E6A087-F4D0-40FC-8477-23242C993100}">
      <dgm:prSet/>
      <dgm:spPr/>
      <dgm:t>
        <a:bodyPr/>
        <a:lstStyle/>
        <a:p>
          <a:endParaRPr lang="nl-BE"/>
        </a:p>
      </dgm:t>
    </dgm:pt>
    <dgm:pt modelId="{996E434E-B7D6-4CF0-8626-671519E53F53}" type="sibTrans" cxnId="{95E6A087-F4D0-40FC-8477-23242C993100}">
      <dgm:prSet/>
      <dgm:spPr/>
      <dgm:t>
        <a:bodyPr/>
        <a:lstStyle/>
        <a:p>
          <a:endParaRPr lang="nl-BE"/>
        </a:p>
      </dgm:t>
    </dgm:pt>
    <dgm:pt modelId="{0A4AF850-CB2F-44E0-AC5C-33335F462EF0}">
      <dgm:prSet phldrT="[Tekst]"/>
      <dgm:spPr/>
      <dgm:t>
        <a:bodyPr/>
        <a:lstStyle/>
        <a:p>
          <a:r>
            <a:rPr lang="nl-BE" dirty="0"/>
            <a:t>Hof in Eden-aarde</a:t>
          </a:r>
        </a:p>
      </dgm:t>
    </dgm:pt>
    <dgm:pt modelId="{25901C2D-5D70-4352-9E4C-618DB28971BE}" type="parTrans" cxnId="{70EE7A1F-255B-4C68-BCCD-02E52399CA7F}">
      <dgm:prSet/>
      <dgm:spPr/>
      <dgm:t>
        <a:bodyPr/>
        <a:lstStyle/>
        <a:p>
          <a:endParaRPr lang="nl-BE"/>
        </a:p>
      </dgm:t>
    </dgm:pt>
    <dgm:pt modelId="{64938966-3963-48F2-95F6-9FEDCCF70EE5}" type="sibTrans" cxnId="{70EE7A1F-255B-4C68-BCCD-02E52399CA7F}">
      <dgm:prSet/>
      <dgm:spPr/>
      <dgm:t>
        <a:bodyPr/>
        <a:lstStyle/>
        <a:p>
          <a:endParaRPr lang="nl-BE"/>
        </a:p>
      </dgm:t>
    </dgm:pt>
    <dgm:pt modelId="{8666C515-1BD8-47F5-A8F7-8AB1162F0A18}">
      <dgm:prSet phldrT="[Tekst]"/>
      <dgm:spPr/>
      <dgm:t>
        <a:bodyPr/>
        <a:lstStyle/>
        <a:p>
          <a:r>
            <a:rPr lang="nl-BE" dirty="0"/>
            <a:t>Adam &amp; Eva-Mensheid</a:t>
          </a:r>
        </a:p>
      </dgm:t>
    </dgm:pt>
    <dgm:pt modelId="{D4877CE8-D338-472B-96EF-8C676B8FEB61}" type="parTrans" cxnId="{72FD113A-2435-41C6-A8B0-39169755BE76}">
      <dgm:prSet/>
      <dgm:spPr/>
      <dgm:t>
        <a:bodyPr/>
        <a:lstStyle/>
        <a:p>
          <a:endParaRPr lang="nl-BE"/>
        </a:p>
      </dgm:t>
    </dgm:pt>
    <dgm:pt modelId="{37DE3E31-6A29-465F-B2F0-6E853D358914}" type="sibTrans" cxnId="{72FD113A-2435-41C6-A8B0-39169755BE76}">
      <dgm:prSet/>
      <dgm:spPr/>
      <dgm:t>
        <a:bodyPr/>
        <a:lstStyle/>
        <a:p>
          <a:endParaRPr lang="nl-BE"/>
        </a:p>
      </dgm:t>
    </dgm:pt>
    <dgm:pt modelId="{E3E84487-9DE2-4FE5-A183-6AEF2A828AA6}">
      <dgm:prSet phldrT="[Tekst]"/>
      <dgm:spPr/>
      <dgm:t>
        <a:bodyPr/>
        <a:lstStyle/>
        <a:p>
          <a:r>
            <a:rPr lang="nl-BE" dirty="0"/>
            <a:t>Gemeente: Joden &amp; volken</a:t>
          </a:r>
        </a:p>
      </dgm:t>
    </dgm:pt>
    <dgm:pt modelId="{4EFD460A-1983-4ED2-9EB6-6A400C4B3069}" type="parTrans" cxnId="{150F21CF-254C-4B94-8415-7C2FD6DBCCF7}">
      <dgm:prSet/>
      <dgm:spPr/>
      <dgm:t>
        <a:bodyPr/>
        <a:lstStyle/>
        <a:p>
          <a:endParaRPr lang="nl-BE"/>
        </a:p>
      </dgm:t>
    </dgm:pt>
    <dgm:pt modelId="{57DBA8FB-99CE-4AFB-A61F-BF9073D7EDAE}" type="sibTrans" cxnId="{150F21CF-254C-4B94-8415-7C2FD6DBCCF7}">
      <dgm:prSet/>
      <dgm:spPr/>
      <dgm:t>
        <a:bodyPr/>
        <a:lstStyle/>
        <a:p>
          <a:endParaRPr lang="nl-BE"/>
        </a:p>
      </dgm:t>
    </dgm:pt>
    <dgm:pt modelId="{FDFA6D11-72CD-4426-8E18-8079A3CC793D}">
      <dgm:prSet phldrT="[Tekst]"/>
      <dgm:spPr/>
      <dgm:t>
        <a:bodyPr/>
        <a:lstStyle/>
        <a:p>
          <a:r>
            <a:rPr lang="nl-BE" dirty="0"/>
            <a:t>Toekomst</a:t>
          </a:r>
        </a:p>
      </dgm:t>
    </dgm:pt>
    <dgm:pt modelId="{FCEEBDC5-0D48-489E-88D4-76613B83E7BB}" type="parTrans" cxnId="{DA997E8F-49CD-46FA-BB30-5E313BF541AC}">
      <dgm:prSet/>
      <dgm:spPr/>
      <dgm:t>
        <a:bodyPr/>
        <a:lstStyle/>
        <a:p>
          <a:endParaRPr lang="nl-BE"/>
        </a:p>
      </dgm:t>
    </dgm:pt>
    <dgm:pt modelId="{F5A5BA51-08E3-4930-AAEF-52D72969F9ED}" type="sibTrans" cxnId="{DA997E8F-49CD-46FA-BB30-5E313BF541AC}">
      <dgm:prSet/>
      <dgm:spPr/>
      <dgm:t>
        <a:bodyPr/>
        <a:lstStyle/>
        <a:p>
          <a:endParaRPr lang="nl-BE"/>
        </a:p>
      </dgm:t>
    </dgm:pt>
    <dgm:pt modelId="{63FE9392-843D-4E95-AEC9-EABB10D3A54D}">
      <dgm:prSet phldrT="[Tekst]"/>
      <dgm:spPr/>
      <dgm:t>
        <a:bodyPr/>
        <a:lstStyle/>
        <a:p>
          <a:r>
            <a:rPr lang="nl-BE" dirty="0"/>
            <a:t>Nieuwe Jeruzalem-nieuwe aarde</a:t>
          </a:r>
        </a:p>
      </dgm:t>
    </dgm:pt>
    <dgm:pt modelId="{9A13451A-7016-4785-8C5C-8B74528ADF76}" type="parTrans" cxnId="{9FFB22EE-B052-412E-943F-62F938A8A3B4}">
      <dgm:prSet/>
      <dgm:spPr/>
      <dgm:t>
        <a:bodyPr/>
        <a:lstStyle/>
        <a:p>
          <a:endParaRPr lang="nl-BE"/>
        </a:p>
      </dgm:t>
    </dgm:pt>
    <dgm:pt modelId="{88626D49-8CF2-4544-B2E6-B782D3D6F2AB}" type="sibTrans" cxnId="{9FFB22EE-B052-412E-943F-62F938A8A3B4}">
      <dgm:prSet/>
      <dgm:spPr/>
      <dgm:t>
        <a:bodyPr/>
        <a:lstStyle/>
        <a:p>
          <a:endParaRPr lang="nl-BE"/>
        </a:p>
      </dgm:t>
    </dgm:pt>
    <dgm:pt modelId="{C9025136-A3F1-4E49-AA54-20341CED1C90}">
      <dgm:prSet phldrT="[Tekst]"/>
      <dgm:spPr/>
      <dgm:t>
        <a:bodyPr/>
        <a:lstStyle/>
        <a:p>
          <a:r>
            <a:rPr lang="nl-BE" dirty="0"/>
            <a:t>Gods volk</a:t>
          </a:r>
        </a:p>
      </dgm:t>
    </dgm:pt>
    <dgm:pt modelId="{6A15FF02-57A1-4733-AFCF-DF8D2FCA9D42}" type="parTrans" cxnId="{9294779C-4309-476D-A788-E72375F99D4D}">
      <dgm:prSet/>
      <dgm:spPr/>
      <dgm:t>
        <a:bodyPr/>
        <a:lstStyle/>
        <a:p>
          <a:endParaRPr lang="nl-BE"/>
        </a:p>
      </dgm:t>
    </dgm:pt>
    <dgm:pt modelId="{A4046BA0-0DE3-45D4-807C-0846C01BC828}" type="sibTrans" cxnId="{9294779C-4309-476D-A788-E72375F99D4D}">
      <dgm:prSet/>
      <dgm:spPr/>
      <dgm:t>
        <a:bodyPr/>
        <a:lstStyle/>
        <a:p>
          <a:endParaRPr lang="nl-BE"/>
        </a:p>
      </dgm:t>
    </dgm:pt>
    <dgm:pt modelId="{18B1983D-69F2-43FC-B1ED-D4CC6542C1AE}">
      <dgm:prSet phldrT="[Tekst]"/>
      <dgm:spPr/>
      <dgm:t>
        <a:bodyPr/>
        <a:lstStyle/>
        <a:p>
          <a:r>
            <a:rPr lang="nl-BE" dirty="0"/>
            <a:t>Tijdens Christus</a:t>
          </a:r>
        </a:p>
      </dgm:t>
    </dgm:pt>
    <dgm:pt modelId="{FCA51985-0942-4E01-A27D-DD5EAD170570}" type="parTrans" cxnId="{618252BF-7A38-440A-9D80-53C08FB2D699}">
      <dgm:prSet/>
      <dgm:spPr/>
      <dgm:t>
        <a:bodyPr/>
        <a:lstStyle/>
        <a:p>
          <a:endParaRPr lang="nl-BE"/>
        </a:p>
      </dgm:t>
    </dgm:pt>
    <dgm:pt modelId="{C2E02489-FB5C-4238-85F0-09DBA1EDE685}" type="sibTrans" cxnId="{618252BF-7A38-440A-9D80-53C08FB2D699}">
      <dgm:prSet/>
      <dgm:spPr/>
      <dgm:t>
        <a:bodyPr/>
        <a:lstStyle/>
        <a:p>
          <a:endParaRPr lang="nl-BE"/>
        </a:p>
      </dgm:t>
    </dgm:pt>
    <dgm:pt modelId="{5311502C-27EB-4397-A1E1-7ED4073A55AE}">
      <dgm:prSet phldrT="[Tekst]"/>
      <dgm:spPr/>
      <dgm:t>
        <a:bodyPr/>
        <a:lstStyle/>
        <a:p>
          <a:r>
            <a:rPr lang="nl-BE" dirty="0"/>
            <a:t>Jeruzalem-Kanaän</a:t>
          </a:r>
        </a:p>
      </dgm:t>
    </dgm:pt>
    <dgm:pt modelId="{66F43D5E-6803-492C-BBDB-950D3084E21B}" type="parTrans" cxnId="{456DC333-AF40-48AA-8CB9-E928A2B06667}">
      <dgm:prSet/>
      <dgm:spPr/>
      <dgm:t>
        <a:bodyPr/>
        <a:lstStyle/>
        <a:p>
          <a:endParaRPr lang="nl-BE"/>
        </a:p>
      </dgm:t>
    </dgm:pt>
    <dgm:pt modelId="{F5983CBB-A51E-49FD-A074-86BA83DE1F5C}" type="sibTrans" cxnId="{456DC333-AF40-48AA-8CB9-E928A2B06667}">
      <dgm:prSet/>
      <dgm:spPr/>
      <dgm:t>
        <a:bodyPr/>
        <a:lstStyle/>
        <a:p>
          <a:endParaRPr lang="nl-BE"/>
        </a:p>
      </dgm:t>
    </dgm:pt>
    <dgm:pt modelId="{EB893DC7-80D6-4F16-9550-CC8AD17DDCF2}">
      <dgm:prSet phldrT="[Tekst]"/>
      <dgm:spPr/>
      <dgm:t>
        <a:bodyPr/>
        <a:lstStyle/>
        <a:p>
          <a:r>
            <a:rPr lang="nl-BE" dirty="0"/>
            <a:t>Christus-Israël</a:t>
          </a:r>
        </a:p>
      </dgm:t>
    </dgm:pt>
    <dgm:pt modelId="{7E84381E-2BC3-4F4D-B84D-1F30BF04B3A6}" type="parTrans" cxnId="{F55680EC-116B-4766-BB0F-A84021A14ED2}">
      <dgm:prSet/>
      <dgm:spPr/>
      <dgm:t>
        <a:bodyPr/>
        <a:lstStyle/>
        <a:p>
          <a:endParaRPr lang="nl-BE"/>
        </a:p>
      </dgm:t>
    </dgm:pt>
    <dgm:pt modelId="{8D0EF7A7-0DB0-49B4-992F-AE631DFD4297}" type="sibTrans" cxnId="{F55680EC-116B-4766-BB0F-A84021A14ED2}">
      <dgm:prSet/>
      <dgm:spPr/>
      <dgm:t>
        <a:bodyPr/>
        <a:lstStyle/>
        <a:p>
          <a:endParaRPr lang="nl-BE"/>
        </a:p>
      </dgm:t>
    </dgm:pt>
    <dgm:pt modelId="{65381D0C-B387-4328-A4A9-D6043C0A972B}" type="pres">
      <dgm:prSet presAssocID="{8464A601-B063-4EB8-A20C-96A0755A5AA8}" presName="theList" presStyleCnt="0">
        <dgm:presLayoutVars>
          <dgm:dir/>
          <dgm:animLvl val="lvl"/>
          <dgm:resizeHandles val="exact"/>
        </dgm:presLayoutVars>
      </dgm:prSet>
      <dgm:spPr/>
    </dgm:pt>
    <dgm:pt modelId="{D730D8FD-36AB-4ABC-8490-5C465FC75848}" type="pres">
      <dgm:prSet presAssocID="{9DFB8EAE-25F2-4B27-B166-5414CCAEDD6C}" presName="compNode" presStyleCnt="0"/>
      <dgm:spPr/>
    </dgm:pt>
    <dgm:pt modelId="{BED6D7DD-06DB-4C75-8119-289319DD26D2}" type="pres">
      <dgm:prSet presAssocID="{9DFB8EAE-25F2-4B27-B166-5414CCAEDD6C}" presName="aNode" presStyleLbl="bgShp" presStyleIdx="0" presStyleCnt="5"/>
      <dgm:spPr/>
    </dgm:pt>
    <dgm:pt modelId="{D591FC7C-5316-49AC-8E39-4E2E96A9772C}" type="pres">
      <dgm:prSet presAssocID="{9DFB8EAE-25F2-4B27-B166-5414CCAEDD6C}" presName="textNode" presStyleLbl="bgShp" presStyleIdx="0" presStyleCnt="5"/>
      <dgm:spPr/>
    </dgm:pt>
    <dgm:pt modelId="{D21EE215-7177-4D81-B6B0-29FF1D3F78E9}" type="pres">
      <dgm:prSet presAssocID="{9DFB8EAE-25F2-4B27-B166-5414CCAEDD6C}" presName="compChildNode" presStyleCnt="0"/>
      <dgm:spPr/>
    </dgm:pt>
    <dgm:pt modelId="{2F979D2D-49C6-485A-B800-D63E4F3A29BB}" type="pres">
      <dgm:prSet presAssocID="{9DFB8EAE-25F2-4B27-B166-5414CCAEDD6C}" presName="theInnerList" presStyleCnt="0"/>
      <dgm:spPr/>
    </dgm:pt>
    <dgm:pt modelId="{F87C3888-1907-4B02-89B6-4D48B01D8893}" type="pres">
      <dgm:prSet presAssocID="{0A4AF850-CB2F-44E0-AC5C-33335F462EF0}" presName="childNode" presStyleLbl="node1" presStyleIdx="0" presStyleCnt="10">
        <dgm:presLayoutVars>
          <dgm:bulletEnabled val="1"/>
        </dgm:presLayoutVars>
      </dgm:prSet>
      <dgm:spPr/>
    </dgm:pt>
    <dgm:pt modelId="{C2546CAC-D548-4B81-BFC0-902BDF9BDEC1}" type="pres">
      <dgm:prSet presAssocID="{0A4AF850-CB2F-44E0-AC5C-33335F462EF0}" presName="aSpace2" presStyleCnt="0"/>
      <dgm:spPr/>
    </dgm:pt>
    <dgm:pt modelId="{EE3A8D9A-75A6-4029-8608-DD757ABEA924}" type="pres">
      <dgm:prSet presAssocID="{8666C515-1BD8-47F5-A8F7-8AB1162F0A18}" presName="childNode" presStyleLbl="node1" presStyleIdx="1" presStyleCnt="10">
        <dgm:presLayoutVars>
          <dgm:bulletEnabled val="1"/>
        </dgm:presLayoutVars>
      </dgm:prSet>
      <dgm:spPr/>
    </dgm:pt>
    <dgm:pt modelId="{7EE6C808-61D5-4050-BAF9-25C269E2F357}" type="pres">
      <dgm:prSet presAssocID="{9DFB8EAE-25F2-4B27-B166-5414CCAEDD6C}" presName="aSpace" presStyleCnt="0"/>
      <dgm:spPr/>
    </dgm:pt>
    <dgm:pt modelId="{7A3FAB7F-26EE-4749-960A-8CCA93DA9AB9}" type="pres">
      <dgm:prSet presAssocID="{0D0E4788-4F5B-42E8-A448-52B40DEDEA00}" presName="compNode" presStyleCnt="0"/>
      <dgm:spPr/>
    </dgm:pt>
    <dgm:pt modelId="{A54C95FE-FF30-4A7B-960D-15618D0C1288}" type="pres">
      <dgm:prSet presAssocID="{0D0E4788-4F5B-42E8-A448-52B40DEDEA00}" presName="aNode" presStyleLbl="bgShp" presStyleIdx="1" presStyleCnt="5"/>
      <dgm:spPr/>
    </dgm:pt>
    <dgm:pt modelId="{C2C4B4B3-14A5-45AD-BF48-203FC9E94114}" type="pres">
      <dgm:prSet presAssocID="{0D0E4788-4F5B-42E8-A448-52B40DEDEA00}" presName="textNode" presStyleLbl="bgShp" presStyleIdx="1" presStyleCnt="5"/>
      <dgm:spPr/>
    </dgm:pt>
    <dgm:pt modelId="{64DAB624-4E13-4C25-8E1C-23073A8405C2}" type="pres">
      <dgm:prSet presAssocID="{0D0E4788-4F5B-42E8-A448-52B40DEDEA00}" presName="compChildNode" presStyleCnt="0"/>
      <dgm:spPr/>
    </dgm:pt>
    <dgm:pt modelId="{4E8B2891-F597-44B5-AC81-3BAE25602B2A}" type="pres">
      <dgm:prSet presAssocID="{0D0E4788-4F5B-42E8-A448-52B40DEDEA00}" presName="theInnerList" presStyleCnt="0"/>
      <dgm:spPr/>
    </dgm:pt>
    <dgm:pt modelId="{4048E727-2549-4A87-9DA1-249BD71AF0FB}" type="pres">
      <dgm:prSet presAssocID="{9D532C16-27AD-4282-A640-96FE3F827F0E}" presName="childNode" presStyleLbl="node1" presStyleIdx="2" presStyleCnt="10">
        <dgm:presLayoutVars>
          <dgm:bulletEnabled val="1"/>
        </dgm:presLayoutVars>
      </dgm:prSet>
      <dgm:spPr/>
    </dgm:pt>
    <dgm:pt modelId="{6335E54B-EB36-4EEE-89B1-1D3ACB860A7D}" type="pres">
      <dgm:prSet presAssocID="{9D532C16-27AD-4282-A640-96FE3F827F0E}" presName="aSpace2" presStyleCnt="0"/>
      <dgm:spPr/>
    </dgm:pt>
    <dgm:pt modelId="{DC4FDB6E-5176-4939-9B4B-311361E5B3E2}" type="pres">
      <dgm:prSet presAssocID="{F2BCF239-FE56-4687-B11E-DBF646D648C8}" presName="childNode" presStyleLbl="node1" presStyleIdx="3" presStyleCnt="10">
        <dgm:presLayoutVars>
          <dgm:bulletEnabled val="1"/>
        </dgm:presLayoutVars>
      </dgm:prSet>
      <dgm:spPr/>
    </dgm:pt>
    <dgm:pt modelId="{CB8FE927-6B6F-475B-AC9D-0E895DC45069}" type="pres">
      <dgm:prSet presAssocID="{0D0E4788-4F5B-42E8-A448-52B40DEDEA00}" presName="aSpace" presStyleCnt="0"/>
      <dgm:spPr/>
    </dgm:pt>
    <dgm:pt modelId="{895FD26F-7B18-48E0-9053-FFFB09A804A9}" type="pres">
      <dgm:prSet presAssocID="{18B1983D-69F2-43FC-B1ED-D4CC6542C1AE}" presName="compNode" presStyleCnt="0"/>
      <dgm:spPr/>
    </dgm:pt>
    <dgm:pt modelId="{B2FEEFBF-E38F-4AA2-8910-BCB54E14C0D6}" type="pres">
      <dgm:prSet presAssocID="{18B1983D-69F2-43FC-B1ED-D4CC6542C1AE}" presName="aNode" presStyleLbl="bgShp" presStyleIdx="2" presStyleCnt="5"/>
      <dgm:spPr/>
    </dgm:pt>
    <dgm:pt modelId="{C44BEEB7-FF00-4D5D-89E9-2BA90F1D550C}" type="pres">
      <dgm:prSet presAssocID="{18B1983D-69F2-43FC-B1ED-D4CC6542C1AE}" presName="textNode" presStyleLbl="bgShp" presStyleIdx="2" presStyleCnt="5"/>
      <dgm:spPr/>
    </dgm:pt>
    <dgm:pt modelId="{5A2615FE-EE73-4880-B3C7-4DD1E8763DA8}" type="pres">
      <dgm:prSet presAssocID="{18B1983D-69F2-43FC-B1ED-D4CC6542C1AE}" presName="compChildNode" presStyleCnt="0"/>
      <dgm:spPr/>
    </dgm:pt>
    <dgm:pt modelId="{5A3651A7-C776-4269-B2D2-0FC9FEFA8AD1}" type="pres">
      <dgm:prSet presAssocID="{18B1983D-69F2-43FC-B1ED-D4CC6542C1AE}" presName="theInnerList" presStyleCnt="0"/>
      <dgm:spPr/>
    </dgm:pt>
    <dgm:pt modelId="{5C9285E4-03BE-4C98-AB08-B5D7CA32B30C}" type="pres">
      <dgm:prSet presAssocID="{5311502C-27EB-4397-A1E1-7ED4073A55AE}" presName="childNode" presStyleLbl="node1" presStyleIdx="4" presStyleCnt="10">
        <dgm:presLayoutVars>
          <dgm:bulletEnabled val="1"/>
        </dgm:presLayoutVars>
      </dgm:prSet>
      <dgm:spPr/>
    </dgm:pt>
    <dgm:pt modelId="{41D85D1D-0800-4297-8B00-10A62A97F5E6}" type="pres">
      <dgm:prSet presAssocID="{5311502C-27EB-4397-A1E1-7ED4073A55AE}" presName="aSpace2" presStyleCnt="0"/>
      <dgm:spPr/>
    </dgm:pt>
    <dgm:pt modelId="{A9A8C6DE-1228-4B03-8FC1-BA71931248B9}" type="pres">
      <dgm:prSet presAssocID="{EB893DC7-80D6-4F16-9550-CC8AD17DDCF2}" presName="childNode" presStyleLbl="node1" presStyleIdx="5" presStyleCnt="10">
        <dgm:presLayoutVars>
          <dgm:bulletEnabled val="1"/>
        </dgm:presLayoutVars>
      </dgm:prSet>
      <dgm:spPr/>
    </dgm:pt>
    <dgm:pt modelId="{64695452-7A97-4500-8FB9-7797E221FC6F}" type="pres">
      <dgm:prSet presAssocID="{18B1983D-69F2-43FC-B1ED-D4CC6542C1AE}" presName="aSpace" presStyleCnt="0"/>
      <dgm:spPr/>
    </dgm:pt>
    <dgm:pt modelId="{8DB8677A-2B46-45DF-A4EE-8FDFC792A3F6}" type="pres">
      <dgm:prSet presAssocID="{F32A8BA5-E118-41B2-9524-1F141ECF06A0}" presName="compNode" presStyleCnt="0"/>
      <dgm:spPr/>
    </dgm:pt>
    <dgm:pt modelId="{9F7ED675-6074-437D-B526-FEE76114A67E}" type="pres">
      <dgm:prSet presAssocID="{F32A8BA5-E118-41B2-9524-1F141ECF06A0}" presName="aNode" presStyleLbl="bgShp" presStyleIdx="3" presStyleCnt="5"/>
      <dgm:spPr/>
    </dgm:pt>
    <dgm:pt modelId="{0391CD78-666B-418E-B341-A17D6FB1380B}" type="pres">
      <dgm:prSet presAssocID="{F32A8BA5-E118-41B2-9524-1F141ECF06A0}" presName="textNode" presStyleLbl="bgShp" presStyleIdx="3" presStyleCnt="5"/>
      <dgm:spPr/>
    </dgm:pt>
    <dgm:pt modelId="{08CA71ED-B568-49B2-A865-9EED999E9A8B}" type="pres">
      <dgm:prSet presAssocID="{F32A8BA5-E118-41B2-9524-1F141ECF06A0}" presName="compChildNode" presStyleCnt="0"/>
      <dgm:spPr/>
    </dgm:pt>
    <dgm:pt modelId="{B3426745-F317-45D8-8B1E-87A283F4B598}" type="pres">
      <dgm:prSet presAssocID="{F32A8BA5-E118-41B2-9524-1F141ECF06A0}" presName="theInnerList" presStyleCnt="0"/>
      <dgm:spPr/>
    </dgm:pt>
    <dgm:pt modelId="{F6711C4A-764D-4969-942F-D0241C9809DC}" type="pres">
      <dgm:prSet presAssocID="{537C98F4-4AAC-4138-814B-F55A586FE8FE}" presName="childNode" presStyleLbl="node1" presStyleIdx="6" presStyleCnt="10">
        <dgm:presLayoutVars>
          <dgm:bulletEnabled val="1"/>
        </dgm:presLayoutVars>
      </dgm:prSet>
      <dgm:spPr/>
    </dgm:pt>
    <dgm:pt modelId="{89F7343D-4783-4B00-9C74-912186222483}" type="pres">
      <dgm:prSet presAssocID="{537C98F4-4AAC-4138-814B-F55A586FE8FE}" presName="aSpace2" presStyleCnt="0"/>
      <dgm:spPr/>
    </dgm:pt>
    <dgm:pt modelId="{8F58E681-7917-46C4-BC58-0A9C2099EEDD}" type="pres">
      <dgm:prSet presAssocID="{E3E84487-9DE2-4FE5-A183-6AEF2A828AA6}" presName="childNode" presStyleLbl="node1" presStyleIdx="7" presStyleCnt="10">
        <dgm:presLayoutVars>
          <dgm:bulletEnabled val="1"/>
        </dgm:presLayoutVars>
      </dgm:prSet>
      <dgm:spPr/>
    </dgm:pt>
    <dgm:pt modelId="{3AAC9EBD-E2B7-4B31-88B5-997680EE53B4}" type="pres">
      <dgm:prSet presAssocID="{F32A8BA5-E118-41B2-9524-1F141ECF06A0}" presName="aSpace" presStyleCnt="0"/>
      <dgm:spPr/>
    </dgm:pt>
    <dgm:pt modelId="{7A49BA27-9764-4AE5-B916-FAFFADECA87D}" type="pres">
      <dgm:prSet presAssocID="{FDFA6D11-72CD-4426-8E18-8079A3CC793D}" presName="compNode" presStyleCnt="0"/>
      <dgm:spPr/>
    </dgm:pt>
    <dgm:pt modelId="{703ADDC0-3E9F-4EBD-A17A-B4FCDE63F749}" type="pres">
      <dgm:prSet presAssocID="{FDFA6D11-72CD-4426-8E18-8079A3CC793D}" presName="aNode" presStyleLbl="bgShp" presStyleIdx="4" presStyleCnt="5"/>
      <dgm:spPr/>
    </dgm:pt>
    <dgm:pt modelId="{421649C7-E19A-47D9-A327-EFFCBFC670F1}" type="pres">
      <dgm:prSet presAssocID="{FDFA6D11-72CD-4426-8E18-8079A3CC793D}" presName="textNode" presStyleLbl="bgShp" presStyleIdx="4" presStyleCnt="5"/>
      <dgm:spPr/>
    </dgm:pt>
    <dgm:pt modelId="{C341194A-D762-4516-8C61-1B4C4502709B}" type="pres">
      <dgm:prSet presAssocID="{FDFA6D11-72CD-4426-8E18-8079A3CC793D}" presName="compChildNode" presStyleCnt="0"/>
      <dgm:spPr/>
    </dgm:pt>
    <dgm:pt modelId="{B3DA8DD5-132A-4AAB-89F3-4F4FB03B6104}" type="pres">
      <dgm:prSet presAssocID="{FDFA6D11-72CD-4426-8E18-8079A3CC793D}" presName="theInnerList" presStyleCnt="0"/>
      <dgm:spPr/>
    </dgm:pt>
    <dgm:pt modelId="{703BD1AE-4C5D-43D2-ADEA-708D0D71A866}" type="pres">
      <dgm:prSet presAssocID="{63FE9392-843D-4E95-AEC9-EABB10D3A54D}" presName="childNode" presStyleLbl="node1" presStyleIdx="8" presStyleCnt="10">
        <dgm:presLayoutVars>
          <dgm:bulletEnabled val="1"/>
        </dgm:presLayoutVars>
      </dgm:prSet>
      <dgm:spPr/>
    </dgm:pt>
    <dgm:pt modelId="{7796B3DE-2AF2-46BA-B761-096D67FB8BEC}" type="pres">
      <dgm:prSet presAssocID="{63FE9392-843D-4E95-AEC9-EABB10D3A54D}" presName="aSpace2" presStyleCnt="0"/>
      <dgm:spPr/>
    </dgm:pt>
    <dgm:pt modelId="{56C5187C-9B2E-4981-A5F4-A4B88610F6D9}" type="pres">
      <dgm:prSet presAssocID="{C9025136-A3F1-4E49-AA54-20341CED1C90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726D4708-4E83-45FE-AC47-0E57F854763D}" type="presOf" srcId="{0A4AF850-CB2F-44E0-AC5C-33335F462EF0}" destId="{F87C3888-1907-4B02-89B6-4D48B01D8893}" srcOrd="0" destOrd="0" presId="urn:microsoft.com/office/officeart/2005/8/layout/lProcess2"/>
    <dgm:cxn modelId="{08314713-6851-4D9D-B7A1-6F9117715F73}" type="presOf" srcId="{9DFB8EAE-25F2-4B27-B166-5414CCAEDD6C}" destId="{BED6D7DD-06DB-4C75-8119-289319DD26D2}" srcOrd="0" destOrd="0" presId="urn:microsoft.com/office/officeart/2005/8/layout/lProcess2"/>
    <dgm:cxn modelId="{EF5F5217-E7BC-4188-941B-3C7F54DC97DA}" type="presOf" srcId="{F32A8BA5-E118-41B2-9524-1F141ECF06A0}" destId="{9F7ED675-6074-437D-B526-FEE76114A67E}" srcOrd="0" destOrd="0" presId="urn:microsoft.com/office/officeart/2005/8/layout/lProcess2"/>
    <dgm:cxn modelId="{6987831C-8289-4A22-A136-03895FCD07C5}" type="presOf" srcId="{8666C515-1BD8-47F5-A8F7-8AB1162F0A18}" destId="{EE3A8D9A-75A6-4029-8608-DD757ABEA924}" srcOrd="0" destOrd="0" presId="urn:microsoft.com/office/officeart/2005/8/layout/lProcess2"/>
    <dgm:cxn modelId="{70EE7A1F-255B-4C68-BCCD-02E52399CA7F}" srcId="{9DFB8EAE-25F2-4B27-B166-5414CCAEDD6C}" destId="{0A4AF850-CB2F-44E0-AC5C-33335F462EF0}" srcOrd="0" destOrd="0" parTransId="{25901C2D-5D70-4352-9E4C-618DB28971BE}" sibTransId="{64938966-3963-48F2-95F6-9FEDCCF70EE5}"/>
    <dgm:cxn modelId="{599AC12A-EB62-41FE-BCD2-0CACFBC523DD}" srcId="{0D0E4788-4F5B-42E8-A448-52B40DEDEA00}" destId="{F2BCF239-FE56-4687-B11E-DBF646D648C8}" srcOrd="1" destOrd="0" parTransId="{E53A383C-6720-459F-B4CB-110E13837500}" sibTransId="{5FC4BE3A-6C61-482C-AC24-7BE36366C6D3}"/>
    <dgm:cxn modelId="{B01F692E-0108-4A00-83D4-534BACAD983A}" type="presOf" srcId="{C9025136-A3F1-4E49-AA54-20341CED1C90}" destId="{56C5187C-9B2E-4981-A5F4-A4B88610F6D9}" srcOrd="0" destOrd="0" presId="urn:microsoft.com/office/officeart/2005/8/layout/lProcess2"/>
    <dgm:cxn modelId="{456DC333-AF40-48AA-8CB9-E928A2B06667}" srcId="{18B1983D-69F2-43FC-B1ED-D4CC6542C1AE}" destId="{5311502C-27EB-4397-A1E1-7ED4073A55AE}" srcOrd="0" destOrd="0" parTransId="{66F43D5E-6803-492C-BBDB-950D3084E21B}" sibTransId="{F5983CBB-A51E-49FD-A074-86BA83DE1F5C}"/>
    <dgm:cxn modelId="{72FD113A-2435-41C6-A8B0-39169755BE76}" srcId="{9DFB8EAE-25F2-4B27-B166-5414CCAEDD6C}" destId="{8666C515-1BD8-47F5-A8F7-8AB1162F0A18}" srcOrd="1" destOrd="0" parTransId="{D4877CE8-D338-472B-96EF-8C676B8FEB61}" sibTransId="{37DE3E31-6A29-465F-B2F0-6E853D358914}"/>
    <dgm:cxn modelId="{06F2643A-AC3F-4221-922D-A2FEC2C78D90}" type="presOf" srcId="{F2BCF239-FE56-4687-B11E-DBF646D648C8}" destId="{DC4FDB6E-5176-4939-9B4B-311361E5B3E2}" srcOrd="0" destOrd="0" presId="urn:microsoft.com/office/officeart/2005/8/layout/lProcess2"/>
    <dgm:cxn modelId="{9E859645-4543-4C9E-AC2B-0143FFDAEDB2}" type="presOf" srcId="{18B1983D-69F2-43FC-B1ED-D4CC6542C1AE}" destId="{B2FEEFBF-E38F-4AA2-8910-BCB54E14C0D6}" srcOrd="0" destOrd="0" presId="urn:microsoft.com/office/officeart/2005/8/layout/lProcess2"/>
    <dgm:cxn modelId="{F03D224C-999F-4465-A3BA-DFBC07456BA5}" type="presOf" srcId="{EB893DC7-80D6-4F16-9550-CC8AD17DDCF2}" destId="{A9A8C6DE-1228-4B03-8FC1-BA71931248B9}" srcOrd="0" destOrd="0" presId="urn:microsoft.com/office/officeart/2005/8/layout/lProcess2"/>
    <dgm:cxn modelId="{EC9BB375-3E8A-49E2-A3CE-3D103A02ADDD}" type="presOf" srcId="{F32A8BA5-E118-41B2-9524-1F141ECF06A0}" destId="{0391CD78-666B-418E-B341-A17D6FB1380B}" srcOrd="1" destOrd="0" presId="urn:microsoft.com/office/officeart/2005/8/layout/lProcess2"/>
    <dgm:cxn modelId="{C9607A57-E667-4F15-A443-03A4A46FD8F3}" srcId="{F32A8BA5-E118-41B2-9524-1F141ECF06A0}" destId="{537C98F4-4AAC-4138-814B-F55A586FE8FE}" srcOrd="0" destOrd="0" parTransId="{9BC49E49-A9BB-4C82-86C4-B4BAE6F9162C}" sibTransId="{6B74FE2B-131A-4794-85B4-869F715A4883}"/>
    <dgm:cxn modelId="{95E6A087-F4D0-40FC-8477-23242C993100}" srcId="{8464A601-B063-4EB8-A20C-96A0755A5AA8}" destId="{9DFB8EAE-25F2-4B27-B166-5414CCAEDD6C}" srcOrd="0" destOrd="0" parTransId="{526E2A56-7CC4-4D85-A55A-DB9F1E47360D}" sibTransId="{996E434E-B7D6-4CF0-8626-671519E53F53}"/>
    <dgm:cxn modelId="{DA997E8F-49CD-46FA-BB30-5E313BF541AC}" srcId="{8464A601-B063-4EB8-A20C-96A0755A5AA8}" destId="{FDFA6D11-72CD-4426-8E18-8079A3CC793D}" srcOrd="4" destOrd="0" parTransId="{FCEEBDC5-0D48-489E-88D4-76613B83E7BB}" sibTransId="{F5A5BA51-08E3-4930-AAEF-52D72969F9ED}"/>
    <dgm:cxn modelId="{C0557C91-A2FC-4689-840F-F7C92FF3355B}" srcId="{8464A601-B063-4EB8-A20C-96A0755A5AA8}" destId="{F32A8BA5-E118-41B2-9524-1F141ECF06A0}" srcOrd="3" destOrd="0" parTransId="{AEA178AB-E311-4D05-95AE-F9D12D3E7E99}" sibTransId="{54631E35-9E4F-4884-BD03-7348BEB94BCC}"/>
    <dgm:cxn modelId="{9294779C-4309-476D-A788-E72375F99D4D}" srcId="{FDFA6D11-72CD-4426-8E18-8079A3CC793D}" destId="{C9025136-A3F1-4E49-AA54-20341CED1C90}" srcOrd="1" destOrd="0" parTransId="{6A15FF02-57A1-4733-AFCF-DF8D2FCA9D42}" sibTransId="{A4046BA0-0DE3-45D4-807C-0846C01BC828}"/>
    <dgm:cxn modelId="{AB11AEA3-9756-4C18-97DF-C5A4AB2228B0}" type="presOf" srcId="{537C98F4-4AAC-4138-814B-F55A586FE8FE}" destId="{F6711C4A-764D-4969-942F-D0241C9809DC}" srcOrd="0" destOrd="0" presId="urn:microsoft.com/office/officeart/2005/8/layout/lProcess2"/>
    <dgm:cxn modelId="{8C0D80B2-E64C-4BDB-BE7C-500BBA2C9519}" srcId="{0D0E4788-4F5B-42E8-A448-52B40DEDEA00}" destId="{9D532C16-27AD-4282-A640-96FE3F827F0E}" srcOrd="0" destOrd="0" parTransId="{9D750C50-D3E2-4AA4-AEF1-D603B146050B}" sibTransId="{B7DABC00-3A66-4750-92D0-20E47968623A}"/>
    <dgm:cxn modelId="{6E35B2B9-92B8-4805-9427-C475995112B9}" type="presOf" srcId="{9DFB8EAE-25F2-4B27-B166-5414CCAEDD6C}" destId="{D591FC7C-5316-49AC-8E39-4E2E96A9772C}" srcOrd="1" destOrd="0" presId="urn:microsoft.com/office/officeart/2005/8/layout/lProcess2"/>
    <dgm:cxn modelId="{7250ECBD-1CB4-437E-B6C2-EE7D4FD63294}" type="presOf" srcId="{FDFA6D11-72CD-4426-8E18-8079A3CC793D}" destId="{703ADDC0-3E9F-4EBD-A17A-B4FCDE63F749}" srcOrd="0" destOrd="0" presId="urn:microsoft.com/office/officeart/2005/8/layout/lProcess2"/>
    <dgm:cxn modelId="{618252BF-7A38-440A-9D80-53C08FB2D699}" srcId="{8464A601-B063-4EB8-A20C-96A0755A5AA8}" destId="{18B1983D-69F2-43FC-B1ED-D4CC6542C1AE}" srcOrd="2" destOrd="0" parTransId="{FCA51985-0942-4E01-A27D-DD5EAD170570}" sibTransId="{C2E02489-FB5C-4238-85F0-09DBA1EDE685}"/>
    <dgm:cxn modelId="{8D8FB3C3-0463-4059-8BFF-6041A01A1EB6}" type="presOf" srcId="{FDFA6D11-72CD-4426-8E18-8079A3CC793D}" destId="{421649C7-E19A-47D9-A327-EFFCBFC670F1}" srcOrd="1" destOrd="0" presId="urn:microsoft.com/office/officeart/2005/8/layout/lProcess2"/>
    <dgm:cxn modelId="{875EA2CE-DA93-4AC7-B45F-81F55D7A9960}" srcId="{8464A601-B063-4EB8-A20C-96A0755A5AA8}" destId="{0D0E4788-4F5B-42E8-A448-52B40DEDEA00}" srcOrd="1" destOrd="0" parTransId="{EAFADBCC-564B-4AC5-81C4-56F70C34507E}" sibTransId="{2E3575AA-D5A9-4B17-901E-44AFB28B59A3}"/>
    <dgm:cxn modelId="{150F21CF-254C-4B94-8415-7C2FD6DBCCF7}" srcId="{F32A8BA5-E118-41B2-9524-1F141ECF06A0}" destId="{E3E84487-9DE2-4FE5-A183-6AEF2A828AA6}" srcOrd="1" destOrd="0" parTransId="{4EFD460A-1983-4ED2-9EB6-6A400C4B3069}" sibTransId="{57DBA8FB-99CE-4AFB-A61F-BF9073D7EDAE}"/>
    <dgm:cxn modelId="{988347D4-4A95-4902-8D88-6A2B4A81B957}" type="presOf" srcId="{E3E84487-9DE2-4FE5-A183-6AEF2A828AA6}" destId="{8F58E681-7917-46C4-BC58-0A9C2099EEDD}" srcOrd="0" destOrd="0" presId="urn:microsoft.com/office/officeart/2005/8/layout/lProcess2"/>
    <dgm:cxn modelId="{4CB4A0D5-218D-4DA2-B321-BC449427D29A}" type="presOf" srcId="{18B1983D-69F2-43FC-B1ED-D4CC6542C1AE}" destId="{C44BEEB7-FF00-4D5D-89E9-2BA90F1D550C}" srcOrd="1" destOrd="0" presId="urn:microsoft.com/office/officeart/2005/8/layout/lProcess2"/>
    <dgm:cxn modelId="{C968BCD7-E8BD-4E46-84B1-84AED93980C4}" type="presOf" srcId="{63FE9392-843D-4E95-AEC9-EABB10D3A54D}" destId="{703BD1AE-4C5D-43D2-ADEA-708D0D71A866}" srcOrd="0" destOrd="0" presId="urn:microsoft.com/office/officeart/2005/8/layout/lProcess2"/>
    <dgm:cxn modelId="{0874CBD7-2D9F-43BF-962B-721FF55656EB}" type="presOf" srcId="{8464A601-B063-4EB8-A20C-96A0755A5AA8}" destId="{65381D0C-B387-4328-A4A9-D6043C0A972B}" srcOrd="0" destOrd="0" presId="urn:microsoft.com/office/officeart/2005/8/layout/lProcess2"/>
    <dgm:cxn modelId="{754FAADB-0781-485E-BCF0-EB3CDED7299F}" type="presOf" srcId="{9D532C16-27AD-4282-A640-96FE3F827F0E}" destId="{4048E727-2549-4A87-9DA1-249BD71AF0FB}" srcOrd="0" destOrd="0" presId="urn:microsoft.com/office/officeart/2005/8/layout/lProcess2"/>
    <dgm:cxn modelId="{F55680EC-116B-4766-BB0F-A84021A14ED2}" srcId="{18B1983D-69F2-43FC-B1ED-D4CC6542C1AE}" destId="{EB893DC7-80D6-4F16-9550-CC8AD17DDCF2}" srcOrd="1" destOrd="0" parTransId="{7E84381E-2BC3-4F4D-B84D-1F30BF04B3A6}" sibTransId="{8D0EF7A7-0DB0-49B4-992F-AE631DFD4297}"/>
    <dgm:cxn modelId="{9FFB22EE-B052-412E-943F-62F938A8A3B4}" srcId="{FDFA6D11-72CD-4426-8E18-8079A3CC793D}" destId="{63FE9392-843D-4E95-AEC9-EABB10D3A54D}" srcOrd="0" destOrd="0" parTransId="{9A13451A-7016-4785-8C5C-8B74528ADF76}" sibTransId="{88626D49-8CF2-4544-B2E6-B782D3D6F2AB}"/>
    <dgm:cxn modelId="{08C57CF1-5524-44B3-917B-C6CB7A1E2B77}" type="presOf" srcId="{5311502C-27EB-4397-A1E1-7ED4073A55AE}" destId="{5C9285E4-03BE-4C98-AB08-B5D7CA32B30C}" srcOrd="0" destOrd="0" presId="urn:microsoft.com/office/officeart/2005/8/layout/lProcess2"/>
    <dgm:cxn modelId="{B7081CF9-3EDF-4105-A471-997599F219AE}" type="presOf" srcId="{0D0E4788-4F5B-42E8-A448-52B40DEDEA00}" destId="{C2C4B4B3-14A5-45AD-BF48-203FC9E94114}" srcOrd="1" destOrd="0" presId="urn:microsoft.com/office/officeart/2005/8/layout/lProcess2"/>
    <dgm:cxn modelId="{5F09DCFE-F60D-4DBD-A4C0-850BCF40EC9A}" type="presOf" srcId="{0D0E4788-4F5B-42E8-A448-52B40DEDEA00}" destId="{A54C95FE-FF30-4A7B-960D-15618D0C1288}" srcOrd="0" destOrd="0" presId="urn:microsoft.com/office/officeart/2005/8/layout/lProcess2"/>
    <dgm:cxn modelId="{551EA04F-E216-4FEA-B9A4-384118725235}" type="presParOf" srcId="{65381D0C-B387-4328-A4A9-D6043C0A972B}" destId="{D730D8FD-36AB-4ABC-8490-5C465FC75848}" srcOrd="0" destOrd="0" presId="urn:microsoft.com/office/officeart/2005/8/layout/lProcess2"/>
    <dgm:cxn modelId="{71E5F4A6-F3E9-4907-8758-FF08A3BAC6BB}" type="presParOf" srcId="{D730D8FD-36AB-4ABC-8490-5C465FC75848}" destId="{BED6D7DD-06DB-4C75-8119-289319DD26D2}" srcOrd="0" destOrd="0" presId="urn:microsoft.com/office/officeart/2005/8/layout/lProcess2"/>
    <dgm:cxn modelId="{33B87684-E20B-4AEB-8EA5-CFB39A3E96F5}" type="presParOf" srcId="{D730D8FD-36AB-4ABC-8490-5C465FC75848}" destId="{D591FC7C-5316-49AC-8E39-4E2E96A9772C}" srcOrd="1" destOrd="0" presId="urn:microsoft.com/office/officeart/2005/8/layout/lProcess2"/>
    <dgm:cxn modelId="{CD9736F7-5C32-4DD1-864A-68A3E15979A3}" type="presParOf" srcId="{D730D8FD-36AB-4ABC-8490-5C465FC75848}" destId="{D21EE215-7177-4D81-B6B0-29FF1D3F78E9}" srcOrd="2" destOrd="0" presId="urn:microsoft.com/office/officeart/2005/8/layout/lProcess2"/>
    <dgm:cxn modelId="{9C0137B3-415B-4765-AAD5-8F29608FDFF2}" type="presParOf" srcId="{D21EE215-7177-4D81-B6B0-29FF1D3F78E9}" destId="{2F979D2D-49C6-485A-B800-D63E4F3A29BB}" srcOrd="0" destOrd="0" presId="urn:microsoft.com/office/officeart/2005/8/layout/lProcess2"/>
    <dgm:cxn modelId="{F8335165-228B-439D-B14C-9FD605DC7AE3}" type="presParOf" srcId="{2F979D2D-49C6-485A-B800-D63E4F3A29BB}" destId="{F87C3888-1907-4B02-89B6-4D48B01D8893}" srcOrd="0" destOrd="0" presId="urn:microsoft.com/office/officeart/2005/8/layout/lProcess2"/>
    <dgm:cxn modelId="{3D879C0E-1798-4883-8818-00723C202E8D}" type="presParOf" srcId="{2F979D2D-49C6-485A-B800-D63E4F3A29BB}" destId="{C2546CAC-D548-4B81-BFC0-902BDF9BDEC1}" srcOrd="1" destOrd="0" presId="urn:microsoft.com/office/officeart/2005/8/layout/lProcess2"/>
    <dgm:cxn modelId="{300E363A-D70B-44A2-B35B-7D23F7599A1C}" type="presParOf" srcId="{2F979D2D-49C6-485A-B800-D63E4F3A29BB}" destId="{EE3A8D9A-75A6-4029-8608-DD757ABEA924}" srcOrd="2" destOrd="0" presId="urn:microsoft.com/office/officeart/2005/8/layout/lProcess2"/>
    <dgm:cxn modelId="{0CB5B8C8-A690-4D76-82EC-3A4B8C24316B}" type="presParOf" srcId="{65381D0C-B387-4328-A4A9-D6043C0A972B}" destId="{7EE6C808-61D5-4050-BAF9-25C269E2F357}" srcOrd="1" destOrd="0" presId="urn:microsoft.com/office/officeart/2005/8/layout/lProcess2"/>
    <dgm:cxn modelId="{4E03BBAB-B187-4A58-A603-0208FF29A703}" type="presParOf" srcId="{65381D0C-B387-4328-A4A9-D6043C0A972B}" destId="{7A3FAB7F-26EE-4749-960A-8CCA93DA9AB9}" srcOrd="2" destOrd="0" presId="urn:microsoft.com/office/officeart/2005/8/layout/lProcess2"/>
    <dgm:cxn modelId="{7B6C672B-360F-445D-9A7A-B5680982193D}" type="presParOf" srcId="{7A3FAB7F-26EE-4749-960A-8CCA93DA9AB9}" destId="{A54C95FE-FF30-4A7B-960D-15618D0C1288}" srcOrd="0" destOrd="0" presId="urn:microsoft.com/office/officeart/2005/8/layout/lProcess2"/>
    <dgm:cxn modelId="{029D44F8-8299-49DB-A3AF-AB8A5384E85C}" type="presParOf" srcId="{7A3FAB7F-26EE-4749-960A-8CCA93DA9AB9}" destId="{C2C4B4B3-14A5-45AD-BF48-203FC9E94114}" srcOrd="1" destOrd="0" presId="urn:microsoft.com/office/officeart/2005/8/layout/lProcess2"/>
    <dgm:cxn modelId="{4D257E87-D242-4D52-A79B-170F13664CA9}" type="presParOf" srcId="{7A3FAB7F-26EE-4749-960A-8CCA93DA9AB9}" destId="{64DAB624-4E13-4C25-8E1C-23073A8405C2}" srcOrd="2" destOrd="0" presId="urn:microsoft.com/office/officeart/2005/8/layout/lProcess2"/>
    <dgm:cxn modelId="{57B323B0-5A9C-4A94-959D-5610575456D2}" type="presParOf" srcId="{64DAB624-4E13-4C25-8E1C-23073A8405C2}" destId="{4E8B2891-F597-44B5-AC81-3BAE25602B2A}" srcOrd="0" destOrd="0" presId="urn:microsoft.com/office/officeart/2005/8/layout/lProcess2"/>
    <dgm:cxn modelId="{E0936E7D-AD8C-43FA-83D1-D7A20A5F2BC5}" type="presParOf" srcId="{4E8B2891-F597-44B5-AC81-3BAE25602B2A}" destId="{4048E727-2549-4A87-9DA1-249BD71AF0FB}" srcOrd="0" destOrd="0" presId="urn:microsoft.com/office/officeart/2005/8/layout/lProcess2"/>
    <dgm:cxn modelId="{A7EEB62F-C92E-44A2-B8E6-5B50AA8E2EF7}" type="presParOf" srcId="{4E8B2891-F597-44B5-AC81-3BAE25602B2A}" destId="{6335E54B-EB36-4EEE-89B1-1D3ACB860A7D}" srcOrd="1" destOrd="0" presId="urn:microsoft.com/office/officeart/2005/8/layout/lProcess2"/>
    <dgm:cxn modelId="{71FEB464-2E23-4370-997B-06AD24E08B90}" type="presParOf" srcId="{4E8B2891-F597-44B5-AC81-3BAE25602B2A}" destId="{DC4FDB6E-5176-4939-9B4B-311361E5B3E2}" srcOrd="2" destOrd="0" presId="urn:microsoft.com/office/officeart/2005/8/layout/lProcess2"/>
    <dgm:cxn modelId="{9D0A8EF8-17C7-4ED4-BE1C-8E0956B56D9A}" type="presParOf" srcId="{65381D0C-B387-4328-A4A9-D6043C0A972B}" destId="{CB8FE927-6B6F-475B-AC9D-0E895DC45069}" srcOrd="3" destOrd="0" presId="urn:microsoft.com/office/officeart/2005/8/layout/lProcess2"/>
    <dgm:cxn modelId="{2EF8B81F-EBC2-4A3F-AA6D-1DA9BEDB3A50}" type="presParOf" srcId="{65381D0C-B387-4328-A4A9-D6043C0A972B}" destId="{895FD26F-7B18-48E0-9053-FFFB09A804A9}" srcOrd="4" destOrd="0" presId="urn:microsoft.com/office/officeart/2005/8/layout/lProcess2"/>
    <dgm:cxn modelId="{8FFA0600-6112-4E65-9CE0-19422BE8528E}" type="presParOf" srcId="{895FD26F-7B18-48E0-9053-FFFB09A804A9}" destId="{B2FEEFBF-E38F-4AA2-8910-BCB54E14C0D6}" srcOrd="0" destOrd="0" presId="urn:microsoft.com/office/officeart/2005/8/layout/lProcess2"/>
    <dgm:cxn modelId="{A27E30AF-D457-48C7-8585-9B39A05075A8}" type="presParOf" srcId="{895FD26F-7B18-48E0-9053-FFFB09A804A9}" destId="{C44BEEB7-FF00-4D5D-89E9-2BA90F1D550C}" srcOrd="1" destOrd="0" presId="urn:microsoft.com/office/officeart/2005/8/layout/lProcess2"/>
    <dgm:cxn modelId="{9221B2C5-57A2-4FD9-A524-5C6B3BCAFB5E}" type="presParOf" srcId="{895FD26F-7B18-48E0-9053-FFFB09A804A9}" destId="{5A2615FE-EE73-4880-B3C7-4DD1E8763DA8}" srcOrd="2" destOrd="0" presId="urn:microsoft.com/office/officeart/2005/8/layout/lProcess2"/>
    <dgm:cxn modelId="{3CE5939E-A984-4371-9DE9-2E77DE1250E6}" type="presParOf" srcId="{5A2615FE-EE73-4880-B3C7-4DD1E8763DA8}" destId="{5A3651A7-C776-4269-B2D2-0FC9FEFA8AD1}" srcOrd="0" destOrd="0" presId="urn:microsoft.com/office/officeart/2005/8/layout/lProcess2"/>
    <dgm:cxn modelId="{42416412-AFBE-4790-977F-61AB6C64528B}" type="presParOf" srcId="{5A3651A7-C776-4269-B2D2-0FC9FEFA8AD1}" destId="{5C9285E4-03BE-4C98-AB08-B5D7CA32B30C}" srcOrd="0" destOrd="0" presId="urn:microsoft.com/office/officeart/2005/8/layout/lProcess2"/>
    <dgm:cxn modelId="{A373C95B-F689-41EF-BE95-B4A009EB2E51}" type="presParOf" srcId="{5A3651A7-C776-4269-B2D2-0FC9FEFA8AD1}" destId="{41D85D1D-0800-4297-8B00-10A62A97F5E6}" srcOrd="1" destOrd="0" presId="urn:microsoft.com/office/officeart/2005/8/layout/lProcess2"/>
    <dgm:cxn modelId="{E12AAA5A-6289-43D5-8E21-BB0CE801779B}" type="presParOf" srcId="{5A3651A7-C776-4269-B2D2-0FC9FEFA8AD1}" destId="{A9A8C6DE-1228-4B03-8FC1-BA71931248B9}" srcOrd="2" destOrd="0" presId="urn:microsoft.com/office/officeart/2005/8/layout/lProcess2"/>
    <dgm:cxn modelId="{E482629D-0BF5-4B7C-B64A-CDDE4A4E4483}" type="presParOf" srcId="{65381D0C-B387-4328-A4A9-D6043C0A972B}" destId="{64695452-7A97-4500-8FB9-7797E221FC6F}" srcOrd="5" destOrd="0" presId="urn:microsoft.com/office/officeart/2005/8/layout/lProcess2"/>
    <dgm:cxn modelId="{552B892B-A49B-4ECC-A70F-9FAD37FF7068}" type="presParOf" srcId="{65381D0C-B387-4328-A4A9-D6043C0A972B}" destId="{8DB8677A-2B46-45DF-A4EE-8FDFC792A3F6}" srcOrd="6" destOrd="0" presId="urn:microsoft.com/office/officeart/2005/8/layout/lProcess2"/>
    <dgm:cxn modelId="{3C00D03A-9DF9-4B5C-8619-55E35509364F}" type="presParOf" srcId="{8DB8677A-2B46-45DF-A4EE-8FDFC792A3F6}" destId="{9F7ED675-6074-437D-B526-FEE76114A67E}" srcOrd="0" destOrd="0" presId="urn:microsoft.com/office/officeart/2005/8/layout/lProcess2"/>
    <dgm:cxn modelId="{014DE219-2A74-4DA8-B91E-564ADBD59D1C}" type="presParOf" srcId="{8DB8677A-2B46-45DF-A4EE-8FDFC792A3F6}" destId="{0391CD78-666B-418E-B341-A17D6FB1380B}" srcOrd="1" destOrd="0" presId="urn:microsoft.com/office/officeart/2005/8/layout/lProcess2"/>
    <dgm:cxn modelId="{35652E75-9E43-48C1-923D-EBC637FC7409}" type="presParOf" srcId="{8DB8677A-2B46-45DF-A4EE-8FDFC792A3F6}" destId="{08CA71ED-B568-49B2-A865-9EED999E9A8B}" srcOrd="2" destOrd="0" presId="urn:microsoft.com/office/officeart/2005/8/layout/lProcess2"/>
    <dgm:cxn modelId="{93F51694-32F2-450C-86D2-7BA0A0876460}" type="presParOf" srcId="{08CA71ED-B568-49B2-A865-9EED999E9A8B}" destId="{B3426745-F317-45D8-8B1E-87A283F4B598}" srcOrd="0" destOrd="0" presId="urn:microsoft.com/office/officeart/2005/8/layout/lProcess2"/>
    <dgm:cxn modelId="{AF443E3C-176F-4D20-B71D-1A325A74CBC1}" type="presParOf" srcId="{B3426745-F317-45D8-8B1E-87A283F4B598}" destId="{F6711C4A-764D-4969-942F-D0241C9809DC}" srcOrd="0" destOrd="0" presId="urn:microsoft.com/office/officeart/2005/8/layout/lProcess2"/>
    <dgm:cxn modelId="{5EFFDC75-2558-4535-8A99-43A5EFCA1023}" type="presParOf" srcId="{B3426745-F317-45D8-8B1E-87A283F4B598}" destId="{89F7343D-4783-4B00-9C74-912186222483}" srcOrd="1" destOrd="0" presId="urn:microsoft.com/office/officeart/2005/8/layout/lProcess2"/>
    <dgm:cxn modelId="{E2665B8D-2284-4CCC-95FC-1E0D570728A6}" type="presParOf" srcId="{B3426745-F317-45D8-8B1E-87A283F4B598}" destId="{8F58E681-7917-46C4-BC58-0A9C2099EEDD}" srcOrd="2" destOrd="0" presId="urn:microsoft.com/office/officeart/2005/8/layout/lProcess2"/>
    <dgm:cxn modelId="{EAB9F7F5-BDDD-4C59-94AF-6743A6148FCE}" type="presParOf" srcId="{65381D0C-B387-4328-A4A9-D6043C0A972B}" destId="{3AAC9EBD-E2B7-4B31-88B5-997680EE53B4}" srcOrd="7" destOrd="0" presId="urn:microsoft.com/office/officeart/2005/8/layout/lProcess2"/>
    <dgm:cxn modelId="{5F555891-E8E5-40D1-A707-DA9AE30C4C92}" type="presParOf" srcId="{65381D0C-B387-4328-A4A9-D6043C0A972B}" destId="{7A49BA27-9764-4AE5-B916-FAFFADECA87D}" srcOrd="8" destOrd="0" presId="urn:microsoft.com/office/officeart/2005/8/layout/lProcess2"/>
    <dgm:cxn modelId="{CBBC982D-62EC-44D6-B85C-0F9E88A94D85}" type="presParOf" srcId="{7A49BA27-9764-4AE5-B916-FAFFADECA87D}" destId="{703ADDC0-3E9F-4EBD-A17A-B4FCDE63F749}" srcOrd="0" destOrd="0" presId="urn:microsoft.com/office/officeart/2005/8/layout/lProcess2"/>
    <dgm:cxn modelId="{42FF2FC4-02E3-40F6-ADA7-58CF65E07D8B}" type="presParOf" srcId="{7A49BA27-9764-4AE5-B916-FAFFADECA87D}" destId="{421649C7-E19A-47D9-A327-EFFCBFC670F1}" srcOrd="1" destOrd="0" presId="urn:microsoft.com/office/officeart/2005/8/layout/lProcess2"/>
    <dgm:cxn modelId="{D5F0E599-43D0-4028-ACAF-9EC21E9DCA82}" type="presParOf" srcId="{7A49BA27-9764-4AE5-B916-FAFFADECA87D}" destId="{C341194A-D762-4516-8C61-1B4C4502709B}" srcOrd="2" destOrd="0" presId="urn:microsoft.com/office/officeart/2005/8/layout/lProcess2"/>
    <dgm:cxn modelId="{C295FF4E-353B-4D71-8960-D977F1B0648C}" type="presParOf" srcId="{C341194A-D762-4516-8C61-1B4C4502709B}" destId="{B3DA8DD5-132A-4AAB-89F3-4F4FB03B6104}" srcOrd="0" destOrd="0" presId="urn:microsoft.com/office/officeart/2005/8/layout/lProcess2"/>
    <dgm:cxn modelId="{0C8B45A1-EF6A-4892-9118-FB4BCE4EC13C}" type="presParOf" srcId="{B3DA8DD5-132A-4AAB-89F3-4F4FB03B6104}" destId="{703BD1AE-4C5D-43D2-ADEA-708D0D71A866}" srcOrd="0" destOrd="0" presId="urn:microsoft.com/office/officeart/2005/8/layout/lProcess2"/>
    <dgm:cxn modelId="{74CFB404-8A48-44C9-9B9D-F49799915EDC}" type="presParOf" srcId="{B3DA8DD5-132A-4AAB-89F3-4F4FB03B6104}" destId="{7796B3DE-2AF2-46BA-B761-096D67FB8BEC}" srcOrd="1" destOrd="0" presId="urn:microsoft.com/office/officeart/2005/8/layout/lProcess2"/>
    <dgm:cxn modelId="{101D88B7-A324-407D-B2AE-69049E52E125}" type="presParOf" srcId="{B3DA8DD5-132A-4AAB-89F3-4F4FB03B6104}" destId="{56C5187C-9B2E-4981-A5F4-A4B88610F6D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93168-D6F5-468E-9939-F0D19283E15A}" type="doc">
      <dgm:prSet loTypeId="urn:microsoft.com/office/officeart/2005/8/layout/chevron1" loCatId="process" qsTypeId="urn:microsoft.com/office/officeart/2005/8/quickstyle/simple2" qsCatId="simple" csTypeId="urn:microsoft.com/office/officeart/2005/8/colors/colorful5" csCatId="colorful" phldr="1"/>
      <dgm:spPr/>
    </dgm:pt>
    <dgm:pt modelId="{C67D3A4D-4A85-457F-AF55-2CBB8476192E}">
      <dgm:prSet phldrT="[Tekst]"/>
      <dgm:spPr>
        <a:solidFill>
          <a:schemeClr val="accent6"/>
        </a:solidFill>
      </dgm:spPr>
      <dgm:t>
        <a:bodyPr/>
        <a:lstStyle/>
        <a:p>
          <a:r>
            <a:rPr lang="nl-BE" dirty="0"/>
            <a:t>Wedergeboorte</a:t>
          </a:r>
        </a:p>
      </dgm:t>
    </dgm:pt>
    <dgm:pt modelId="{08DFE479-9BCA-4F4B-98AD-4836990FC070}" type="parTrans" cxnId="{CCF5D30C-7EEB-46A0-9C0F-2470E394C426}">
      <dgm:prSet/>
      <dgm:spPr/>
      <dgm:t>
        <a:bodyPr/>
        <a:lstStyle/>
        <a:p>
          <a:endParaRPr lang="nl-BE"/>
        </a:p>
      </dgm:t>
    </dgm:pt>
    <dgm:pt modelId="{D62E370F-4BE0-4333-92EE-6448317D3568}" type="sibTrans" cxnId="{CCF5D30C-7EEB-46A0-9C0F-2470E394C426}">
      <dgm:prSet/>
      <dgm:spPr/>
      <dgm:t>
        <a:bodyPr/>
        <a:lstStyle/>
        <a:p>
          <a:endParaRPr lang="nl-BE"/>
        </a:p>
      </dgm:t>
    </dgm:pt>
    <dgm:pt modelId="{C2D109E8-C2B5-47FE-80D2-A0E105406384}">
      <dgm:prSet phldrT="[Tekst]"/>
      <dgm:spPr>
        <a:solidFill>
          <a:schemeClr val="accent5"/>
        </a:solidFill>
      </dgm:spPr>
      <dgm:t>
        <a:bodyPr/>
        <a:lstStyle/>
        <a:p>
          <a:r>
            <a:rPr lang="nl-BE" dirty="0"/>
            <a:t>Bekering</a:t>
          </a:r>
        </a:p>
      </dgm:t>
    </dgm:pt>
    <dgm:pt modelId="{26B43F88-1FAA-4408-B550-42BE7D7BFF55}" type="parTrans" cxnId="{7B37141A-59E6-47DA-BFA9-1F7206551551}">
      <dgm:prSet/>
      <dgm:spPr/>
      <dgm:t>
        <a:bodyPr/>
        <a:lstStyle/>
        <a:p>
          <a:endParaRPr lang="nl-BE"/>
        </a:p>
      </dgm:t>
    </dgm:pt>
    <dgm:pt modelId="{FEBF6CC2-CD89-430C-AF6D-BD766BA75196}" type="sibTrans" cxnId="{7B37141A-59E6-47DA-BFA9-1F7206551551}">
      <dgm:prSet/>
      <dgm:spPr/>
      <dgm:t>
        <a:bodyPr/>
        <a:lstStyle/>
        <a:p>
          <a:endParaRPr lang="nl-BE"/>
        </a:p>
      </dgm:t>
    </dgm:pt>
    <dgm:pt modelId="{FD1AF10C-B82D-41B4-854D-0B3CF718197F}" type="pres">
      <dgm:prSet presAssocID="{BC193168-D6F5-468E-9939-F0D19283E15A}" presName="Name0" presStyleCnt="0">
        <dgm:presLayoutVars>
          <dgm:dir/>
          <dgm:animLvl val="lvl"/>
          <dgm:resizeHandles val="exact"/>
        </dgm:presLayoutVars>
      </dgm:prSet>
      <dgm:spPr/>
    </dgm:pt>
    <dgm:pt modelId="{9AC7B233-B9AE-499A-80F5-A9C4B481F239}" type="pres">
      <dgm:prSet presAssocID="{C67D3A4D-4A85-457F-AF55-2CBB8476192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AAC14BA-D6DC-4C1D-960F-3340799C09AD}" type="pres">
      <dgm:prSet presAssocID="{D62E370F-4BE0-4333-92EE-6448317D3568}" presName="parTxOnlySpace" presStyleCnt="0"/>
      <dgm:spPr/>
    </dgm:pt>
    <dgm:pt modelId="{0C3097DD-DA12-4AC9-A54D-117C402B38BA}" type="pres">
      <dgm:prSet presAssocID="{C2D109E8-C2B5-47FE-80D2-A0E10540638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F5D30C-7EEB-46A0-9C0F-2470E394C426}" srcId="{BC193168-D6F5-468E-9939-F0D19283E15A}" destId="{C67D3A4D-4A85-457F-AF55-2CBB8476192E}" srcOrd="0" destOrd="0" parTransId="{08DFE479-9BCA-4F4B-98AD-4836990FC070}" sibTransId="{D62E370F-4BE0-4333-92EE-6448317D3568}"/>
    <dgm:cxn modelId="{7B37141A-59E6-47DA-BFA9-1F7206551551}" srcId="{BC193168-D6F5-468E-9939-F0D19283E15A}" destId="{C2D109E8-C2B5-47FE-80D2-A0E105406384}" srcOrd="1" destOrd="0" parTransId="{26B43F88-1FAA-4408-B550-42BE7D7BFF55}" sibTransId="{FEBF6CC2-CD89-430C-AF6D-BD766BA75196}"/>
    <dgm:cxn modelId="{FAB7D529-A450-45B4-8EB8-1298D68E6763}" type="presOf" srcId="{BC193168-D6F5-468E-9939-F0D19283E15A}" destId="{FD1AF10C-B82D-41B4-854D-0B3CF718197F}" srcOrd="0" destOrd="0" presId="urn:microsoft.com/office/officeart/2005/8/layout/chevron1"/>
    <dgm:cxn modelId="{99BCD287-ED56-4939-B4EC-C426AB82E204}" type="presOf" srcId="{C2D109E8-C2B5-47FE-80D2-A0E105406384}" destId="{0C3097DD-DA12-4AC9-A54D-117C402B38BA}" srcOrd="0" destOrd="0" presId="urn:microsoft.com/office/officeart/2005/8/layout/chevron1"/>
    <dgm:cxn modelId="{D46D148D-B939-4598-96D7-CDCA670A103C}" type="presOf" srcId="{C67D3A4D-4A85-457F-AF55-2CBB8476192E}" destId="{9AC7B233-B9AE-499A-80F5-A9C4B481F239}" srcOrd="0" destOrd="0" presId="urn:microsoft.com/office/officeart/2005/8/layout/chevron1"/>
    <dgm:cxn modelId="{CBEF1D50-DF40-4D29-ABCA-594D94652180}" type="presParOf" srcId="{FD1AF10C-B82D-41B4-854D-0B3CF718197F}" destId="{9AC7B233-B9AE-499A-80F5-A9C4B481F239}" srcOrd="0" destOrd="0" presId="urn:microsoft.com/office/officeart/2005/8/layout/chevron1"/>
    <dgm:cxn modelId="{701909BA-C08F-4121-BF44-FEAD70B8D2FD}" type="presParOf" srcId="{FD1AF10C-B82D-41B4-854D-0B3CF718197F}" destId="{AAAC14BA-D6DC-4C1D-960F-3340799C09AD}" srcOrd="1" destOrd="0" presId="urn:microsoft.com/office/officeart/2005/8/layout/chevron1"/>
    <dgm:cxn modelId="{397ACC5D-6FE5-4692-83ED-6F3E8DCC160E}" type="presParOf" srcId="{FD1AF10C-B82D-41B4-854D-0B3CF718197F}" destId="{0C3097DD-DA12-4AC9-A54D-117C402B38B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93168-D6F5-468E-9939-F0D19283E15A}" type="doc">
      <dgm:prSet loTypeId="urn:microsoft.com/office/officeart/2005/8/layout/chevron1" loCatId="process" qsTypeId="urn:microsoft.com/office/officeart/2005/8/quickstyle/simple2" qsCatId="simple" csTypeId="urn:microsoft.com/office/officeart/2005/8/colors/colorful5" csCatId="colorful" phldr="1"/>
      <dgm:spPr/>
    </dgm:pt>
    <dgm:pt modelId="{C2D109E8-C2B5-47FE-80D2-A0E105406384}">
      <dgm:prSet phldrT="[Tekst]"/>
      <dgm:spPr/>
      <dgm:t>
        <a:bodyPr/>
        <a:lstStyle/>
        <a:p>
          <a:r>
            <a:rPr lang="nl-BE" dirty="0"/>
            <a:t>Bekering</a:t>
          </a:r>
        </a:p>
      </dgm:t>
    </dgm:pt>
    <dgm:pt modelId="{26B43F88-1FAA-4408-B550-42BE7D7BFF55}" type="parTrans" cxnId="{7B37141A-59E6-47DA-BFA9-1F7206551551}">
      <dgm:prSet/>
      <dgm:spPr/>
      <dgm:t>
        <a:bodyPr/>
        <a:lstStyle/>
        <a:p>
          <a:endParaRPr lang="nl-BE"/>
        </a:p>
      </dgm:t>
    </dgm:pt>
    <dgm:pt modelId="{FEBF6CC2-CD89-430C-AF6D-BD766BA75196}" type="sibTrans" cxnId="{7B37141A-59E6-47DA-BFA9-1F7206551551}">
      <dgm:prSet/>
      <dgm:spPr/>
      <dgm:t>
        <a:bodyPr/>
        <a:lstStyle/>
        <a:p>
          <a:endParaRPr lang="nl-BE"/>
        </a:p>
      </dgm:t>
    </dgm:pt>
    <dgm:pt modelId="{B7D9091E-3EFD-4512-8842-B5753E1FA057}">
      <dgm:prSet phldrT="[Tekst]"/>
      <dgm:spPr/>
      <dgm:t>
        <a:bodyPr/>
        <a:lstStyle/>
        <a:p>
          <a:r>
            <a:rPr lang="nl-BE" dirty="0"/>
            <a:t>Wedergeboorte</a:t>
          </a:r>
        </a:p>
      </dgm:t>
    </dgm:pt>
    <dgm:pt modelId="{12A770F9-8B12-4E07-9E95-DA03C0080E97}" type="parTrans" cxnId="{D6A99ED6-7E48-4827-AE53-D02974F1321A}">
      <dgm:prSet/>
      <dgm:spPr/>
      <dgm:t>
        <a:bodyPr/>
        <a:lstStyle/>
        <a:p>
          <a:endParaRPr lang="nl-BE"/>
        </a:p>
      </dgm:t>
    </dgm:pt>
    <dgm:pt modelId="{84F8F545-F490-4E85-9C02-F9860BEEB496}" type="sibTrans" cxnId="{D6A99ED6-7E48-4827-AE53-D02974F1321A}">
      <dgm:prSet/>
      <dgm:spPr/>
      <dgm:t>
        <a:bodyPr/>
        <a:lstStyle/>
        <a:p>
          <a:endParaRPr lang="nl-BE"/>
        </a:p>
      </dgm:t>
    </dgm:pt>
    <dgm:pt modelId="{FD1AF10C-B82D-41B4-854D-0B3CF718197F}" type="pres">
      <dgm:prSet presAssocID="{BC193168-D6F5-468E-9939-F0D19283E15A}" presName="Name0" presStyleCnt="0">
        <dgm:presLayoutVars>
          <dgm:dir/>
          <dgm:animLvl val="lvl"/>
          <dgm:resizeHandles val="exact"/>
        </dgm:presLayoutVars>
      </dgm:prSet>
      <dgm:spPr/>
    </dgm:pt>
    <dgm:pt modelId="{0C3097DD-DA12-4AC9-A54D-117C402B38BA}" type="pres">
      <dgm:prSet presAssocID="{C2D109E8-C2B5-47FE-80D2-A0E10540638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86AFD2E-F1CA-4334-AC85-B13A0AA3E442}" type="pres">
      <dgm:prSet presAssocID="{FEBF6CC2-CD89-430C-AF6D-BD766BA75196}" presName="parTxOnlySpace" presStyleCnt="0"/>
      <dgm:spPr/>
    </dgm:pt>
    <dgm:pt modelId="{C3F78E58-2FDB-4006-B6AC-97B8339B939C}" type="pres">
      <dgm:prSet presAssocID="{B7D9091E-3EFD-4512-8842-B5753E1FA05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B37141A-59E6-47DA-BFA9-1F7206551551}" srcId="{BC193168-D6F5-468E-9939-F0D19283E15A}" destId="{C2D109E8-C2B5-47FE-80D2-A0E105406384}" srcOrd="0" destOrd="0" parTransId="{26B43F88-1FAA-4408-B550-42BE7D7BFF55}" sibTransId="{FEBF6CC2-CD89-430C-AF6D-BD766BA75196}"/>
    <dgm:cxn modelId="{B7B7651C-578C-491E-A965-0D25CA573940}" type="presOf" srcId="{B7D9091E-3EFD-4512-8842-B5753E1FA057}" destId="{C3F78E58-2FDB-4006-B6AC-97B8339B939C}" srcOrd="0" destOrd="0" presId="urn:microsoft.com/office/officeart/2005/8/layout/chevron1"/>
    <dgm:cxn modelId="{256FBD72-0DF4-4D7F-9931-B0B68A039454}" type="presOf" srcId="{C2D109E8-C2B5-47FE-80D2-A0E105406384}" destId="{0C3097DD-DA12-4AC9-A54D-117C402B38BA}" srcOrd="0" destOrd="0" presId="urn:microsoft.com/office/officeart/2005/8/layout/chevron1"/>
    <dgm:cxn modelId="{2B5BB1B5-022A-44AB-9200-26625570C905}" type="presOf" srcId="{BC193168-D6F5-468E-9939-F0D19283E15A}" destId="{FD1AF10C-B82D-41B4-854D-0B3CF718197F}" srcOrd="0" destOrd="0" presId="urn:microsoft.com/office/officeart/2005/8/layout/chevron1"/>
    <dgm:cxn modelId="{D6A99ED6-7E48-4827-AE53-D02974F1321A}" srcId="{BC193168-D6F5-468E-9939-F0D19283E15A}" destId="{B7D9091E-3EFD-4512-8842-B5753E1FA057}" srcOrd="1" destOrd="0" parTransId="{12A770F9-8B12-4E07-9E95-DA03C0080E97}" sibTransId="{84F8F545-F490-4E85-9C02-F9860BEEB496}"/>
    <dgm:cxn modelId="{C6AA3494-DFE5-4CE1-9171-25D94EF9469F}" type="presParOf" srcId="{FD1AF10C-B82D-41B4-854D-0B3CF718197F}" destId="{0C3097DD-DA12-4AC9-A54D-117C402B38BA}" srcOrd="0" destOrd="0" presId="urn:microsoft.com/office/officeart/2005/8/layout/chevron1"/>
    <dgm:cxn modelId="{015DADB9-ED62-41EA-96AA-114FC460ECDB}" type="presParOf" srcId="{FD1AF10C-B82D-41B4-854D-0B3CF718197F}" destId="{B86AFD2E-F1CA-4334-AC85-B13A0AA3E442}" srcOrd="1" destOrd="0" presId="urn:microsoft.com/office/officeart/2005/8/layout/chevron1"/>
    <dgm:cxn modelId="{0C9D9578-F96C-405E-91FC-B663660BCA93}" type="presParOf" srcId="{FD1AF10C-B82D-41B4-854D-0B3CF718197F}" destId="{C3F78E58-2FDB-4006-B6AC-97B8339B939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8C438-0310-44BB-A966-C2F789D4D37F}">
      <dsp:nvSpPr>
        <dsp:cNvPr id="0" name=""/>
        <dsp:cNvSpPr/>
      </dsp:nvSpPr>
      <dsp:spPr>
        <a:xfrm>
          <a:off x="3291839" y="108"/>
          <a:ext cx="4937760" cy="42502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C7C4-4D65-403A-8310-9E548E6452E0}">
      <dsp:nvSpPr>
        <dsp:cNvPr id="0" name=""/>
        <dsp:cNvSpPr/>
      </dsp:nvSpPr>
      <dsp:spPr>
        <a:xfrm>
          <a:off x="0" y="108"/>
          <a:ext cx="3291840" cy="425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Petrus</a:t>
          </a:r>
        </a:p>
      </dsp:txBody>
      <dsp:txXfrm>
        <a:off x="20748" y="20856"/>
        <a:ext cx="3250344" cy="383529"/>
      </dsp:txXfrm>
    </dsp:sp>
    <dsp:sp modelId="{5BA0C74B-1EA5-4ECF-B5CA-7BEC1025262A}">
      <dsp:nvSpPr>
        <dsp:cNvPr id="0" name=""/>
        <dsp:cNvSpPr/>
      </dsp:nvSpPr>
      <dsp:spPr>
        <a:xfrm>
          <a:off x="3291839" y="467636"/>
          <a:ext cx="4937760" cy="42502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0D76D-1988-41C5-B19E-7B5E7A96573F}">
      <dsp:nvSpPr>
        <dsp:cNvPr id="0" name=""/>
        <dsp:cNvSpPr/>
      </dsp:nvSpPr>
      <dsp:spPr>
        <a:xfrm>
          <a:off x="0" y="467636"/>
          <a:ext cx="3291840" cy="425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Judas</a:t>
          </a:r>
        </a:p>
      </dsp:txBody>
      <dsp:txXfrm>
        <a:off x="20748" y="488384"/>
        <a:ext cx="3250344" cy="38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6D7DD-06DB-4C75-8119-289319DD26D2}">
      <dsp:nvSpPr>
        <dsp:cNvPr id="0" name=""/>
        <dsp:cNvSpPr/>
      </dsp:nvSpPr>
      <dsp:spPr>
        <a:xfrm>
          <a:off x="4420" y="0"/>
          <a:ext cx="1551086" cy="413313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Oorsprong</a:t>
          </a:r>
        </a:p>
      </dsp:txBody>
      <dsp:txXfrm>
        <a:off x="4420" y="0"/>
        <a:ext cx="1551086" cy="1239939"/>
      </dsp:txXfrm>
    </dsp:sp>
    <dsp:sp modelId="{F87C3888-1907-4B02-89B6-4D48B01D8893}">
      <dsp:nvSpPr>
        <dsp:cNvPr id="0" name=""/>
        <dsp:cNvSpPr/>
      </dsp:nvSpPr>
      <dsp:spPr>
        <a:xfrm>
          <a:off x="159528" y="1241150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Hof in Eden-aarde</a:t>
          </a:r>
        </a:p>
      </dsp:txBody>
      <dsp:txXfrm>
        <a:off x="195872" y="1277494"/>
        <a:ext cx="1168181" cy="1173507"/>
      </dsp:txXfrm>
    </dsp:sp>
    <dsp:sp modelId="{EE3A8D9A-75A6-4029-8608-DD757ABEA924}">
      <dsp:nvSpPr>
        <dsp:cNvPr id="0" name=""/>
        <dsp:cNvSpPr/>
      </dsp:nvSpPr>
      <dsp:spPr>
        <a:xfrm>
          <a:off x="159528" y="2679068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Adam &amp; Eva-Mensheid</a:t>
          </a:r>
        </a:p>
      </dsp:txBody>
      <dsp:txXfrm>
        <a:off x="195872" y="2715412"/>
        <a:ext cx="1168181" cy="1173507"/>
      </dsp:txXfrm>
    </dsp:sp>
    <dsp:sp modelId="{A54C95FE-FF30-4A7B-960D-15618D0C1288}">
      <dsp:nvSpPr>
        <dsp:cNvPr id="0" name=""/>
        <dsp:cNvSpPr/>
      </dsp:nvSpPr>
      <dsp:spPr>
        <a:xfrm>
          <a:off x="1671838" y="0"/>
          <a:ext cx="1551086" cy="413313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Voor Christus</a:t>
          </a:r>
        </a:p>
      </dsp:txBody>
      <dsp:txXfrm>
        <a:off x="1671838" y="0"/>
        <a:ext cx="1551086" cy="1239939"/>
      </dsp:txXfrm>
    </dsp:sp>
    <dsp:sp modelId="{4048E727-2549-4A87-9DA1-249BD71AF0FB}">
      <dsp:nvSpPr>
        <dsp:cNvPr id="0" name=""/>
        <dsp:cNvSpPr/>
      </dsp:nvSpPr>
      <dsp:spPr>
        <a:xfrm>
          <a:off x="1826947" y="1241150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Jeruzalem-Kanaän</a:t>
          </a:r>
        </a:p>
      </dsp:txBody>
      <dsp:txXfrm>
        <a:off x="1863291" y="1277494"/>
        <a:ext cx="1168181" cy="1173507"/>
      </dsp:txXfrm>
    </dsp:sp>
    <dsp:sp modelId="{DC4FDB6E-5176-4939-9B4B-311361E5B3E2}">
      <dsp:nvSpPr>
        <dsp:cNvPr id="0" name=""/>
        <dsp:cNvSpPr/>
      </dsp:nvSpPr>
      <dsp:spPr>
        <a:xfrm>
          <a:off x="1826947" y="2679068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Israël</a:t>
          </a:r>
        </a:p>
      </dsp:txBody>
      <dsp:txXfrm>
        <a:off x="1863291" y="2715412"/>
        <a:ext cx="1168181" cy="1173507"/>
      </dsp:txXfrm>
    </dsp:sp>
    <dsp:sp modelId="{B2FEEFBF-E38F-4AA2-8910-BCB54E14C0D6}">
      <dsp:nvSpPr>
        <dsp:cNvPr id="0" name=""/>
        <dsp:cNvSpPr/>
      </dsp:nvSpPr>
      <dsp:spPr>
        <a:xfrm>
          <a:off x="3339256" y="0"/>
          <a:ext cx="1551086" cy="413313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Tijdens Christus</a:t>
          </a:r>
        </a:p>
      </dsp:txBody>
      <dsp:txXfrm>
        <a:off x="3339256" y="0"/>
        <a:ext cx="1551086" cy="1239939"/>
      </dsp:txXfrm>
    </dsp:sp>
    <dsp:sp modelId="{5C9285E4-03BE-4C98-AB08-B5D7CA32B30C}">
      <dsp:nvSpPr>
        <dsp:cNvPr id="0" name=""/>
        <dsp:cNvSpPr/>
      </dsp:nvSpPr>
      <dsp:spPr>
        <a:xfrm>
          <a:off x="3494365" y="1241150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Jeruzalem-Kanaän</a:t>
          </a:r>
        </a:p>
      </dsp:txBody>
      <dsp:txXfrm>
        <a:off x="3530709" y="1277494"/>
        <a:ext cx="1168181" cy="1173507"/>
      </dsp:txXfrm>
    </dsp:sp>
    <dsp:sp modelId="{A9A8C6DE-1228-4B03-8FC1-BA71931248B9}">
      <dsp:nvSpPr>
        <dsp:cNvPr id="0" name=""/>
        <dsp:cNvSpPr/>
      </dsp:nvSpPr>
      <dsp:spPr>
        <a:xfrm>
          <a:off x="3494365" y="2679068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Christus-Israël</a:t>
          </a:r>
        </a:p>
      </dsp:txBody>
      <dsp:txXfrm>
        <a:off x="3530709" y="2715412"/>
        <a:ext cx="1168181" cy="1173507"/>
      </dsp:txXfrm>
    </dsp:sp>
    <dsp:sp modelId="{9F7ED675-6074-437D-B526-FEE76114A67E}">
      <dsp:nvSpPr>
        <dsp:cNvPr id="0" name=""/>
        <dsp:cNvSpPr/>
      </dsp:nvSpPr>
      <dsp:spPr>
        <a:xfrm>
          <a:off x="5006674" y="0"/>
          <a:ext cx="1551086" cy="413313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Na Christus</a:t>
          </a:r>
        </a:p>
      </dsp:txBody>
      <dsp:txXfrm>
        <a:off x="5006674" y="0"/>
        <a:ext cx="1551086" cy="1239939"/>
      </dsp:txXfrm>
    </dsp:sp>
    <dsp:sp modelId="{F6711C4A-764D-4969-942F-D0241C9809DC}">
      <dsp:nvSpPr>
        <dsp:cNvPr id="0" name=""/>
        <dsp:cNvSpPr/>
      </dsp:nvSpPr>
      <dsp:spPr>
        <a:xfrm>
          <a:off x="5161783" y="1241150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Jeruzalem-Aarde</a:t>
          </a:r>
        </a:p>
      </dsp:txBody>
      <dsp:txXfrm>
        <a:off x="5198127" y="1277494"/>
        <a:ext cx="1168181" cy="1173507"/>
      </dsp:txXfrm>
    </dsp:sp>
    <dsp:sp modelId="{8F58E681-7917-46C4-BC58-0A9C2099EEDD}">
      <dsp:nvSpPr>
        <dsp:cNvPr id="0" name=""/>
        <dsp:cNvSpPr/>
      </dsp:nvSpPr>
      <dsp:spPr>
        <a:xfrm>
          <a:off x="5161783" y="2679068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Gemeente: Joden &amp; volken</a:t>
          </a:r>
        </a:p>
      </dsp:txBody>
      <dsp:txXfrm>
        <a:off x="5198127" y="2715412"/>
        <a:ext cx="1168181" cy="1173507"/>
      </dsp:txXfrm>
    </dsp:sp>
    <dsp:sp modelId="{703ADDC0-3E9F-4EBD-A17A-B4FCDE63F749}">
      <dsp:nvSpPr>
        <dsp:cNvPr id="0" name=""/>
        <dsp:cNvSpPr/>
      </dsp:nvSpPr>
      <dsp:spPr>
        <a:xfrm>
          <a:off x="6674093" y="0"/>
          <a:ext cx="1551086" cy="413313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Toekomst</a:t>
          </a:r>
        </a:p>
      </dsp:txBody>
      <dsp:txXfrm>
        <a:off x="6674093" y="0"/>
        <a:ext cx="1551086" cy="1239939"/>
      </dsp:txXfrm>
    </dsp:sp>
    <dsp:sp modelId="{703BD1AE-4C5D-43D2-ADEA-708D0D71A866}">
      <dsp:nvSpPr>
        <dsp:cNvPr id="0" name=""/>
        <dsp:cNvSpPr/>
      </dsp:nvSpPr>
      <dsp:spPr>
        <a:xfrm>
          <a:off x="6829201" y="1241150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Nieuwe Jeruzalem-nieuwe aarde</a:t>
          </a:r>
        </a:p>
      </dsp:txBody>
      <dsp:txXfrm>
        <a:off x="6865545" y="1277494"/>
        <a:ext cx="1168181" cy="1173507"/>
      </dsp:txXfrm>
    </dsp:sp>
    <dsp:sp modelId="{56C5187C-9B2E-4981-A5F4-A4B88610F6D9}">
      <dsp:nvSpPr>
        <dsp:cNvPr id="0" name=""/>
        <dsp:cNvSpPr/>
      </dsp:nvSpPr>
      <dsp:spPr>
        <a:xfrm>
          <a:off x="6829201" y="2679068"/>
          <a:ext cx="1240869" cy="12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Gods volk</a:t>
          </a:r>
        </a:p>
      </dsp:txBody>
      <dsp:txXfrm>
        <a:off x="6865545" y="2715412"/>
        <a:ext cx="1168181" cy="1173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B233-B9AE-499A-80F5-A9C4B481F239}">
      <dsp:nvSpPr>
        <dsp:cNvPr id="0" name=""/>
        <dsp:cNvSpPr/>
      </dsp:nvSpPr>
      <dsp:spPr>
        <a:xfrm>
          <a:off x="5885" y="0"/>
          <a:ext cx="3518406" cy="1108795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Wedergeboorte</a:t>
          </a:r>
        </a:p>
      </dsp:txBody>
      <dsp:txXfrm>
        <a:off x="560283" y="0"/>
        <a:ext cx="2409611" cy="1108795"/>
      </dsp:txXfrm>
    </dsp:sp>
    <dsp:sp modelId="{0C3097DD-DA12-4AC9-A54D-117C402B38BA}">
      <dsp:nvSpPr>
        <dsp:cNvPr id="0" name=""/>
        <dsp:cNvSpPr/>
      </dsp:nvSpPr>
      <dsp:spPr>
        <a:xfrm>
          <a:off x="3172451" y="0"/>
          <a:ext cx="3518406" cy="1108795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Bekering</a:t>
          </a:r>
        </a:p>
      </dsp:txBody>
      <dsp:txXfrm>
        <a:off x="3726849" y="0"/>
        <a:ext cx="2409611" cy="1108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097DD-DA12-4AC9-A54D-117C402B38BA}">
      <dsp:nvSpPr>
        <dsp:cNvPr id="0" name=""/>
        <dsp:cNvSpPr/>
      </dsp:nvSpPr>
      <dsp:spPr>
        <a:xfrm>
          <a:off x="5885" y="0"/>
          <a:ext cx="3518406" cy="11087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Bekering</a:t>
          </a:r>
        </a:p>
      </dsp:txBody>
      <dsp:txXfrm>
        <a:off x="560283" y="0"/>
        <a:ext cx="2409611" cy="1108795"/>
      </dsp:txXfrm>
    </dsp:sp>
    <dsp:sp modelId="{C3F78E58-2FDB-4006-B6AC-97B8339B939C}">
      <dsp:nvSpPr>
        <dsp:cNvPr id="0" name=""/>
        <dsp:cNvSpPr/>
      </dsp:nvSpPr>
      <dsp:spPr>
        <a:xfrm>
          <a:off x="3172451" y="0"/>
          <a:ext cx="3518406" cy="110879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Wedergeboorte</a:t>
          </a:r>
        </a:p>
      </dsp:txBody>
      <dsp:txXfrm>
        <a:off x="3726849" y="0"/>
        <a:ext cx="2409611" cy="110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6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5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786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99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58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34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62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94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24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49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13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Bekering, geloof</a:t>
            </a:r>
            <a:r>
              <a:rPr lang="nl-BE" sz="4100"/>
              <a:t>, wedergeboorte</a:t>
            </a:r>
            <a:endParaRPr lang="nl-BE" sz="4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8" r="9344" b="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Petrus’ oproep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74520"/>
            <a:ext cx="8435280" cy="3604260"/>
          </a:xfrm>
        </p:spPr>
        <p:txBody>
          <a:bodyPr/>
          <a:lstStyle/>
          <a:p>
            <a:r>
              <a:rPr lang="nl-BE" dirty="0"/>
              <a:t>Bekeer jullie </a:t>
            </a:r>
            <a:r>
              <a:rPr lang="nl-BE" dirty="0">
                <a:solidFill>
                  <a:schemeClr val="accent2"/>
                </a:solidFill>
              </a:rPr>
              <a:t>[</a:t>
            </a:r>
            <a:r>
              <a:rPr lang="el-GR" dirty="0">
                <a:solidFill>
                  <a:schemeClr val="accent2"/>
                </a:solidFill>
              </a:rPr>
              <a:t>μετανοέω</a:t>
            </a:r>
            <a:r>
              <a:rPr lang="nl-BE" dirty="0">
                <a:solidFill>
                  <a:schemeClr val="accent2"/>
                </a:solidFill>
              </a:rPr>
              <a:t>/</a:t>
            </a:r>
            <a:r>
              <a:rPr lang="nl-BE" i="1" dirty="0" err="1">
                <a:solidFill>
                  <a:schemeClr val="accent2"/>
                </a:solidFill>
              </a:rPr>
              <a:t>metanoeō</a:t>
            </a:r>
            <a:r>
              <a:rPr lang="nl-BE" dirty="0">
                <a:solidFill>
                  <a:schemeClr val="accent2"/>
                </a:solidFill>
              </a:rPr>
              <a:t>] </a:t>
            </a:r>
            <a:r>
              <a:rPr lang="nl-BE" dirty="0"/>
              <a:t>en bekeer jullie </a:t>
            </a:r>
            <a:r>
              <a:rPr lang="nl-BE" dirty="0">
                <a:solidFill>
                  <a:schemeClr val="accent2"/>
                </a:solidFill>
              </a:rPr>
              <a:t>[</a:t>
            </a:r>
            <a:r>
              <a:rPr lang="el-GR" dirty="0">
                <a:solidFill>
                  <a:schemeClr val="accent2"/>
                </a:solidFill>
              </a:rPr>
              <a:t>ἐπιστρέφω</a:t>
            </a:r>
            <a:r>
              <a:rPr lang="nl-BE" dirty="0">
                <a:solidFill>
                  <a:schemeClr val="accent2"/>
                </a:solidFill>
              </a:rPr>
              <a:t>/</a:t>
            </a:r>
            <a:r>
              <a:rPr lang="nl-BE" i="1" dirty="0" err="1">
                <a:solidFill>
                  <a:schemeClr val="accent2"/>
                </a:solidFill>
              </a:rPr>
              <a:t>epistrefō</a:t>
            </a:r>
            <a:r>
              <a:rPr lang="nl-BE" dirty="0">
                <a:solidFill>
                  <a:schemeClr val="accent2"/>
                </a:solidFill>
              </a:rPr>
              <a:t>] </a:t>
            </a:r>
            <a:r>
              <a:rPr lang="nl-BE" dirty="0"/>
              <a:t>tot God om uitdelging van jullie zonden te ontvangen.</a:t>
            </a:r>
            <a:br>
              <a:rPr lang="nl-BE" dirty="0"/>
            </a:br>
            <a:endParaRPr lang="nl-BE" dirty="0"/>
          </a:p>
          <a:p>
            <a:pPr marL="109728" indent="0" algn="r">
              <a:buNone/>
            </a:pPr>
            <a:r>
              <a:rPr lang="nl-BE" dirty="0"/>
              <a:t>– Handelingen 3:19</a:t>
            </a:r>
          </a:p>
        </p:txBody>
      </p:sp>
      <p:graphicFrame>
        <p:nvGraphicFramePr>
          <p:cNvPr id="4" name="Tijdelijke aanduiding voor inhou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5764"/>
              </p:ext>
            </p:extLst>
          </p:nvPr>
        </p:nvGraphicFramePr>
        <p:xfrm>
          <a:off x="457200" y="4585692"/>
          <a:ext cx="8229600" cy="89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15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DcihXwYW4AECmj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255" r="1168" b="1234"/>
          <a:stretch/>
        </p:blipFill>
        <p:spPr bwMode="auto">
          <a:xfrm>
            <a:off x="29810" y="481236"/>
            <a:ext cx="4211209" cy="51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odenenmensen.files.wordpress.com/2016/10/cartoon-hoe-belangrijk-is-gelo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31" y="1633363"/>
            <a:ext cx="4794469" cy="40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31472"/>
              </p:ext>
            </p:extLst>
          </p:nvPr>
        </p:nvGraphicFramePr>
        <p:xfrm>
          <a:off x="457200" y="1345332"/>
          <a:ext cx="8229600" cy="413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889000"/>
          </a:xfrm>
        </p:spPr>
        <p:txBody>
          <a:bodyPr>
            <a:normAutofit/>
          </a:bodyPr>
          <a:lstStyle/>
          <a:p>
            <a:r>
              <a:rPr lang="nl-BE" dirty="0"/>
              <a:t>Bijbelse verhaallijn</a:t>
            </a:r>
          </a:p>
        </p:txBody>
      </p:sp>
    </p:spTree>
    <p:extLst>
      <p:ext uri="{BB962C8B-B14F-4D97-AF65-F5344CB8AC3E}">
        <p14:creationId xmlns:p14="http://schemas.microsoft.com/office/powerpoint/2010/main" val="31292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639596"/>
            <a:ext cx="1829764" cy="22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44489"/>
              </p:ext>
            </p:extLst>
          </p:nvPr>
        </p:nvGraphicFramePr>
        <p:xfrm>
          <a:off x="2123728" y="1811468"/>
          <a:ext cx="6696744" cy="110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"/>
          <a:stretch/>
        </p:blipFill>
        <p:spPr bwMode="auto">
          <a:xfrm>
            <a:off x="182565" y="3073522"/>
            <a:ext cx="1826711" cy="22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136131"/>
              </p:ext>
            </p:extLst>
          </p:nvPr>
        </p:nvGraphicFramePr>
        <p:xfrm>
          <a:off x="2123728" y="4245395"/>
          <a:ext cx="6696744" cy="110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009277" y="3073523"/>
            <a:ext cx="7134723" cy="2280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nl-BE" dirty="0"/>
              <a:t>Jacobus Arminius (1559–1609)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014529" y="639595"/>
            <a:ext cx="7134723" cy="2280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nl-BE" dirty="0"/>
              <a:t>Johannes Calvijn (1509–1564)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</TotalTime>
  <Words>90</Words>
  <Application>Microsoft Office PowerPoint</Application>
  <PresentationFormat>Diavoorstelling (16:10)</PresentationFormat>
  <Paragraphs>29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2013 - 2022 Thema</vt:lpstr>
      <vt:lpstr>Bekering, geloof, wedergeboorte</vt:lpstr>
      <vt:lpstr>Petrus’ oproep</vt:lpstr>
      <vt:lpstr>PowerPoint-presentatie</vt:lpstr>
      <vt:lpstr>Bijbelse verhaallijn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133</cp:revision>
  <dcterms:created xsi:type="dcterms:W3CDTF">2019-09-04T13:46:42Z</dcterms:created>
  <dcterms:modified xsi:type="dcterms:W3CDTF">2025-10-13T14:15:48Z</dcterms:modified>
</cp:coreProperties>
</file>